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
  </p:notesMasterIdLst>
  <p:sldIdLst>
    <p:sldId id="256" r:id="rId3"/>
    <p:sldId id="438" r:id="rId4"/>
    <p:sldId id="43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660"/>
  </p:normalViewPr>
  <p:slideViewPr>
    <p:cSldViewPr snapToGrid="0">
      <p:cViewPr varScale="1">
        <p:scale>
          <a:sx n="104" d="100"/>
          <a:sy n="104"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D5ED0-DF93-451E-9BDD-B14FF7C5C91D}" type="datetimeFigureOut">
              <a:rPr lang="da-DK" smtClean="0"/>
              <a:t>24-05-2023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7235-C112-466D-9B9A-94460ABAC899}" type="slidenum">
              <a:rPr lang="da-DK" smtClean="0"/>
              <a:t>‹nr.›</a:t>
            </a:fld>
            <a:endParaRPr lang="da-DK"/>
          </a:p>
        </p:txBody>
      </p:sp>
    </p:spTree>
    <p:extLst>
      <p:ext uri="{BB962C8B-B14F-4D97-AF65-F5344CB8AC3E}">
        <p14:creationId xmlns:p14="http://schemas.microsoft.com/office/powerpoint/2010/main" val="247455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Egen præsentation: Tom Pallesen, geolog, har været hos IGIS i 11 år.</a:t>
            </a:r>
            <a:br>
              <a:rPr lang="da-DK" dirty="0"/>
            </a:br>
            <a:r>
              <a:rPr lang="da-DK" dirty="0"/>
              <a:t>IGIS har eksisteret i +20 år. GeoScene3D i +15 år.</a:t>
            </a:r>
          </a:p>
        </p:txBody>
      </p:sp>
      <p:sp>
        <p:nvSpPr>
          <p:cNvPr id="4" name="Pladsholder til slidenummer 3"/>
          <p:cNvSpPr>
            <a:spLocks noGrp="1"/>
          </p:cNvSpPr>
          <p:nvPr>
            <p:ph type="sldNum" sz="quarter" idx="5"/>
          </p:nvPr>
        </p:nvSpPr>
        <p:spPr/>
        <p:txBody>
          <a:bodyPr/>
          <a:lstStyle/>
          <a:p>
            <a:fld id="{17907235-C112-466D-9B9A-94460ABAC899}" type="slidenum">
              <a:rPr lang="da-DK" smtClean="0"/>
              <a:t>1</a:t>
            </a:fld>
            <a:endParaRPr lang="da-DK"/>
          </a:p>
        </p:txBody>
      </p:sp>
    </p:spTree>
    <p:extLst>
      <p:ext uri="{BB962C8B-B14F-4D97-AF65-F5344CB8AC3E}">
        <p14:creationId xmlns:p14="http://schemas.microsoft.com/office/powerpoint/2010/main" val="184959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Egen præsentation: Tom Pallesen, geolog, har været hos IGIS i 11 år.</a:t>
            </a:r>
            <a:br>
              <a:rPr lang="da-DK" dirty="0"/>
            </a:br>
            <a:r>
              <a:rPr lang="da-DK" dirty="0"/>
              <a:t>IGIS har eksisteret i +20 år. GeoScene3D i +15 år.</a:t>
            </a:r>
            <a:br>
              <a:rPr lang="da-DK" dirty="0"/>
            </a:br>
            <a:r>
              <a:rPr lang="da-DK" dirty="0"/>
              <a:t>IGIS stabil partner. R&amp;D som munder ud i reelle produkter som kommer alle vores brugere til gode.</a:t>
            </a:r>
          </a:p>
        </p:txBody>
      </p:sp>
      <p:sp>
        <p:nvSpPr>
          <p:cNvPr id="4" name="Pladsholder til slidenummer 3"/>
          <p:cNvSpPr>
            <a:spLocks noGrp="1"/>
          </p:cNvSpPr>
          <p:nvPr>
            <p:ph type="sldNum" sz="quarter" idx="5"/>
          </p:nvPr>
        </p:nvSpPr>
        <p:spPr/>
        <p:txBody>
          <a:bodyPr/>
          <a:lstStyle/>
          <a:p>
            <a:fld id="{17907235-C112-466D-9B9A-94460ABAC899}" type="slidenum">
              <a:rPr lang="da-DK" smtClean="0"/>
              <a:t>2</a:t>
            </a:fld>
            <a:endParaRPr lang="da-DK"/>
          </a:p>
        </p:txBody>
      </p:sp>
    </p:spTree>
    <p:extLst>
      <p:ext uri="{BB962C8B-B14F-4D97-AF65-F5344CB8AC3E}">
        <p14:creationId xmlns:p14="http://schemas.microsoft.com/office/powerpoint/2010/main" val="28067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BFA6B-0BC1-F9B3-F67B-52CDE027D65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A8C9E58-30B7-88F3-9410-704A9547C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AA168CB-AC00-DDFC-664E-CAE960C95F75}"/>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5" name="Pladsholder til sidefod 4">
            <a:extLst>
              <a:ext uri="{FF2B5EF4-FFF2-40B4-BE49-F238E27FC236}">
                <a16:creationId xmlns:a16="http://schemas.microsoft.com/office/drawing/2014/main" id="{CEE02BF9-AD7B-6DB0-98CC-9B2CB554F8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66AF89D-504D-042C-320B-EDBDB994D10F}"/>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388314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C2A18-4E53-E352-BC91-E21512BEE8F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402F0B5-775F-6E75-4C61-766E0698D93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4F21CDF-E74C-AF51-2193-5845A3F1A7C1}"/>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5" name="Pladsholder til sidefod 4">
            <a:extLst>
              <a:ext uri="{FF2B5EF4-FFF2-40B4-BE49-F238E27FC236}">
                <a16:creationId xmlns:a16="http://schemas.microsoft.com/office/drawing/2014/main" id="{1FE4BFB1-E516-EE91-D094-AB7188F892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9B0D353-D6EB-9A6F-E224-181113B58BE8}"/>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175305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ADD3D99-1F6F-99C2-B69A-2ED58EFE283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AAB8453-6ABB-65C4-8A79-A33ED4AB36E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DEC52B7-2683-86A0-C236-A4E0A263E53A}"/>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5" name="Pladsholder til sidefod 4">
            <a:extLst>
              <a:ext uri="{FF2B5EF4-FFF2-40B4-BE49-F238E27FC236}">
                <a16:creationId xmlns:a16="http://schemas.microsoft.com/office/drawing/2014/main" id="{1B9D20A9-4BD9-4F1F-3088-E5B63C103D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EA3D693-B609-96B9-8966-10DE9573DA94}"/>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102748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5" name="Pladsholder til dato 3"/>
          <p:cNvSpPr txBox="1">
            <a:spLocks noGrp="1"/>
          </p:cNvSpPr>
          <p:nvPr>
            <p:ph type="dt" sz="half" idx="2"/>
          </p:nvPr>
        </p:nvSpPr>
        <p:spPr>
          <a:xfrm>
            <a:off x="609562" y="6247906"/>
            <a:ext cx="2840124" cy="472896"/>
          </a:xfrm>
          <a:prstGeom prst="rect">
            <a:avLst/>
          </a:prstGeom>
          <a:noFill/>
          <a:ln>
            <a:noFill/>
          </a:ln>
        </p:spPr>
        <p:txBody>
          <a:bodyPr lIns="0" tIns="0" rIns="0" bIns="0"/>
          <a:lstStyle>
            <a:lvl1pPr lvl="0" rtl="0" hangingPunct="0">
              <a:buNone/>
              <a:tabLst/>
              <a:defRPr lang="en-GB" sz="1693" kern="1200">
                <a:latin typeface="Times New Roman" pitchFamily="18"/>
                <a:ea typeface="Arial Unicode MS" pitchFamily="2"/>
                <a:cs typeface="Tahoma" pitchFamily="2"/>
              </a:defRPr>
            </a:lvl1pPr>
          </a:lstStyle>
          <a:p>
            <a:pPr lvl="0"/>
            <a:fld id="{C15BEDC0-5754-4FC7-8856-66F1F7F95785}" type="datetime1">
              <a:rPr lang="en-GB" smtClean="0"/>
              <a:t>24/05/2023</a:t>
            </a:fld>
            <a:endParaRPr lang="en-GB" dirty="0"/>
          </a:p>
        </p:txBody>
      </p:sp>
    </p:spTree>
    <p:extLst>
      <p:ext uri="{BB962C8B-B14F-4D97-AF65-F5344CB8AC3E}">
        <p14:creationId xmlns:p14="http://schemas.microsoft.com/office/powerpoint/2010/main" val="42936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2612402" y="228107"/>
            <a:ext cx="8969731" cy="472897"/>
          </a:xfrm>
          <a:prstGeom prst="rect">
            <a:avLst/>
          </a:prstGeom>
        </p:spPr>
        <p:txBody>
          <a:bodyPr anchor="ctr" anchorCtr="0"/>
          <a:lstStyle>
            <a:lvl1pPr>
              <a:defRPr sz="1814">
                <a:solidFill>
                  <a:schemeClr val="bg1"/>
                </a:solidFill>
                <a:latin typeface="Trebuchet MS" panose="020B0603020202020204" pitchFamily="34" charset="0"/>
                <a:cs typeface="Arial" panose="020B0604020202020204" pitchFamily="34" charset="0"/>
              </a:defRPr>
            </a:lvl1pPr>
          </a:lstStyle>
          <a:p>
            <a:r>
              <a:rPr lang="da-DK" dirty="0"/>
              <a:t>Klik for at redigere titeltypografien i masteren</a:t>
            </a:r>
            <a:endParaRPr lang="en-US" dirty="0"/>
          </a:p>
        </p:txBody>
      </p:sp>
      <p:sp>
        <p:nvSpPr>
          <p:cNvPr id="5" name="Pladsholder til dato 3"/>
          <p:cNvSpPr txBox="1">
            <a:spLocks noGrp="1"/>
          </p:cNvSpPr>
          <p:nvPr>
            <p:ph type="dt" sz="half" idx="2"/>
          </p:nvPr>
        </p:nvSpPr>
        <p:spPr>
          <a:xfrm>
            <a:off x="8758989" y="6250935"/>
            <a:ext cx="2840124" cy="472896"/>
          </a:xfrm>
          <a:prstGeom prst="rect">
            <a:avLst/>
          </a:prstGeom>
          <a:noFill/>
          <a:ln>
            <a:noFill/>
          </a:ln>
        </p:spPr>
        <p:txBody>
          <a:bodyPr lIns="0" tIns="0" rIns="0" bIns="0"/>
          <a:lstStyle>
            <a:lvl1pPr lvl="0" rtl="0" hangingPunct="0">
              <a:buNone/>
              <a:tabLst/>
              <a:defRPr lang="en-GB" sz="1693" kern="1200">
                <a:latin typeface="Times New Roman" pitchFamily="18"/>
                <a:ea typeface="Arial Unicode MS" pitchFamily="2"/>
                <a:cs typeface="Tahoma" pitchFamily="2"/>
              </a:defRPr>
            </a:lvl1pPr>
          </a:lstStyle>
          <a:p>
            <a:pPr algn="r"/>
            <a:fld id="{4832648B-EBC6-4BF5-AF90-2D838C803ABA}" type="datetime1">
              <a:rPr lang="en-GB" smtClean="0"/>
              <a:t>24/05/2023</a:t>
            </a:fld>
            <a:endParaRPr lang="en-US" dirty="0"/>
          </a:p>
        </p:txBody>
      </p:sp>
    </p:spTree>
    <p:extLst>
      <p:ext uri="{BB962C8B-B14F-4D97-AF65-F5344CB8AC3E}">
        <p14:creationId xmlns:p14="http://schemas.microsoft.com/office/powerpoint/2010/main" val="394448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2612401" y="293432"/>
            <a:ext cx="8969731" cy="718568"/>
          </a:xfrm>
          <a:prstGeom prst="rect">
            <a:avLst/>
          </a:prstGeom>
        </p:spPr>
        <p:txBody>
          <a:bodyPr anchor="ctr" anchorCtr="0"/>
          <a:lstStyle>
            <a:lvl1pPr>
              <a:defRPr sz="2540">
                <a:solidFill>
                  <a:schemeClr val="bg1"/>
                </a:solidFill>
                <a:latin typeface="Trebuchet MS" panose="020B0603020202020204" pitchFamily="34" charset="0"/>
                <a:cs typeface="Arial" panose="020B0604020202020204" pitchFamily="34" charset="0"/>
              </a:defRPr>
            </a:lvl1pPr>
          </a:lstStyle>
          <a:p>
            <a:r>
              <a:rPr lang="da-DK"/>
              <a:t>Klik for at redigere i master</a:t>
            </a:r>
            <a:endParaRPr lang="en-US" dirty="0"/>
          </a:p>
        </p:txBody>
      </p:sp>
      <p:sp>
        <p:nvSpPr>
          <p:cNvPr id="4" name="Pladsholder til tekst 2"/>
          <p:cNvSpPr txBox="1">
            <a:spLocks noGrp="1"/>
          </p:cNvSpPr>
          <p:nvPr>
            <p:ph idx="1"/>
          </p:nvPr>
        </p:nvSpPr>
        <p:spPr>
          <a:xfrm>
            <a:off x="609561" y="1604841"/>
            <a:ext cx="10971685" cy="4526148"/>
          </a:xfrm>
          <a:prstGeom prst="rect">
            <a:avLst/>
          </a:prstGeom>
          <a:noFill/>
          <a:ln>
            <a:noFill/>
          </a:ln>
          <a:effectLst>
            <a:softEdge rad="0"/>
          </a:effectLst>
        </p:spPr>
        <p:txBody>
          <a:bodyPr lIns="0" tIns="0" rIns="0" bIns="0"/>
          <a:lstStyle>
            <a:defPPr marL="391910" marR="0" lvl="0" indent="-293933">
              <a:spcBef>
                <a:spcPts val="0"/>
              </a:spcBef>
              <a:spcAft>
                <a:spcPts val="1283"/>
              </a:spcAft>
              <a:buSzPct val="45000"/>
              <a:buFont typeface="StarSymbol"/>
              <a:buNone/>
              <a:defRPr lang="en-GB" sz="2903" b="0" i="0" u="none" strike="noStrike" kern="1200">
                <a:ln>
                  <a:noFill/>
                </a:ln>
                <a:latin typeface="Arial" pitchFamily="18"/>
                <a:ea typeface="Microsoft YaHei" pitchFamily="2"/>
                <a:cs typeface="Mangal" pitchFamily="2"/>
              </a:defRPr>
            </a:defPPr>
            <a:lvl1pPr marL="391910" marR="0" lvl="0" indent="-293933">
              <a:spcBef>
                <a:spcPts val="0"/>
              </a:spcBef>
              <a:spcAft>
                <a:spcPts val="1283"/>
              </a:spcAft>
              <a:buSzPct val="45000"/>
              <a:buFont typeface="StarSymbol"/>
              <a:buChar char="●"/>
              <a:defRPr lang="en-GB" sz="2903" b="0" i="0" u="none" strike="noStrike" kern="1200">
                <a:ln>
                  <a:noFill/>
                </a:ln>
                <a:latin typeface="Arial" pitchFamily="18"/>
                <a:ea typeface="Microsoft YaHei" pitchFamily="2"/>
                <a:cs typeface="Mangal" pitchFamily="2"/>
              </a:defRPr>
            </a:lvl1pPr>
            <a:lvl2pPr marL="783821" marR="0" lvl="1" indent="-293933">
              <a:spcBef>
                <a:spcPts val="0"/>
              </a:spcBef>
              <a:spcAft>
                <a:spcPts val="1029"/>
              </a:spcAft>
              <a:buSzPct val="45000"/>
              <a:buFont typeface="StarSymbol"/>
              <a:buChar char="●"/>
              <a:defRPr lang="en-GB" sz="2540" b="0" i="0" u="none" strike="noStrike" kern="1200">
                <a:ln>
                  <a:noFill/>
                </a:ln>
                <a:latin typeface="Arial" pitchFamily="18"/>
                <a:ea typeface="Microsoft YaHei" pitchFamily="2"/>
                <a:cs typeface="Mangal" pitchFamily="2"/>
              </a:defRPr>
            </a:lvl2pPr>
            <a:lvl3pPr marL="1175730" marR="0" lvl="2" indent="-261274">
              <a:spcBef>
                <a:spcPts val="0"/>
              </a:spcBef>
              <a:spcAft>
                <a:spcPts val="771"/>
              </a:spcAft>
              <a:buSzPct val="75000"/>
              <a:buFont typeface="StarSymbol"/>
              <a:buChar char="–"/>
              <a:defRPr lang="en-GB" sz="2177" b="0" i="0" u="none" strike="noStrike" kern="1200">
                <a:ln>
                  <a:noFill/>
                </a:ln>
                <a:latin typeface="Arial" pitchFamily="18"/>
                <a:ea typeface="Microsoft YaHei" pitchFamily="2"/>
                <a:cs typeface="Mangal" pitchFamily="2"/>
              </a:defRPr>
            </a:lvl3pPr>
            <a:lvl4pPr marL="1567642" marR="0" lvl="3" indent="-195955">
              <a:spcBef>
                <a:spcPts val="0"/>
              </a:spcBef>
              <a:spcAft>
                <a:spcPts val="514"/>
              </a:spcAft>
              <a:buSzPct val="45000"/>
              <a:buFont typeface="StarSymbol"/>
              <a:buChar char="●"/>
              <a:defRPr lang="en-GB" sz="1814" b="0" i="0" u="none" strike="noStrike" kern="1200">
                <a:ln>
                  <a:noFill/>
                </a:ln>
                <a:latin typeface="Arial" pitchFamily="18"/>
                <a:ea typeface="Microsoft YaHei" pitchFamily="2"/>
                <a:cs typeface="Mangal" pitchFamily="2"/>
              </a:defRPr>
            </a:lvl4pPr>
            <a:lvl5pPr marL="1959552" marR="0" lvl="4" indent="-195955">
              <a:spcBef>
                <a:spcPts val="0"/>
              </a:spcBef>
              <a:spcAft>
                <a:spcPts val="257"/>
              </a:spcAft>
              <a:buSzPct val="75000"/>
              <a:buFont typeface="StarSymbol"/>
              <a:buChar char="–"/>
              <a:defRPr lang="en-GB" sz="1814" b="0" i="0" u="none" strike="noStrike" kern="1200">
                <a:ln>
                  <a:noFill/>
                </a:ln>
                <a:latin typeface="Arial" pitchFamily="18"/>
                <a:ea typeface="Microsoft YaHei" pitchFamily="2"/>
                <a:cs typeface="Mangal" pitchFamily="2"/>
              </a:defRPr>
            </a:lvl5pPr>
            <a:lvl6pPr marL="2351462" marR="0" lvl="5"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6pPr>
            <a:lvl7pPr marL="2743373" marR="0" lvl="6"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7pPr>
            <a:lvl8pPr marL="3135283" marR="0" lvl="7"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8pPr>
            <a:lvl9pPr marL="3527193" marR="0" lvl="8"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dato 3"/>
          <p:cNvSpPr txBox="1">
            <a:spLocks noGrp="1"/>
          </p:cNvSpPr>
          <p:nvPr>
            <p:ph type="dt" sz="half" idx="2"/>
          </p:nvPr>
        </p:nvSpPr>
        <p:spPr>
          <a:xfrm>
            <a:off x="609562" y="6247906"/>
            <a:ext cx="2840124" cy="472896"/>
          </a:xfrm>
          <a:prstGeom prst="rect">
            <a:avLst/>
          </a:prstGeom>
          <a:noFill/>
          <a:ln>
            <a:noFill/>
          </a:ln>
        </p:spPr>
        <p:txBody>
          <a:bodyPr lIns="0" tIns="0" rIns="0" bIns="0"/>
          <a:lstStyle>
            <a:lvl1pPr lvl="0" rtl="0" hangingPunct="0">
              <a:buNone/>
              <a:tabLst/>
              <a:defRPr lang="en-GB" sz="1270" kern="1200">
                <a:latin typeface="Times New Roman" pitchFamily="18"/>
                <a:ea typeface="Arial Unicode MS" pitchFamily="2"/>
                <a:cs typeface="Tahoma" pitchFamily="2"/>
              </a:defRPr>
            </a:lvl1pPr>
          </a:lstStyle>
          <a:p>
            <a:pPr lvl="0"/>
            <a:endParaRPr lang="en-GB"/>
          </a:p>
        </p:txBody>
      </p:sp>
    </p:spTree>
    <p:extLst>
      <p:ext uri="{BB962C8B-B14F-4D97-AF65-F5344CB8AC3E}">
        <p14:creationId xmlns:p14="http://schemas.microsoft.com/office/powerpoint/2010/main" val="284131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AD84B-32FE-4A88-AF60-CF6BF952F308}"/>
              </a:ext>
            </a:extLst>
          </p:cNvPr>
          <p:cNvSpPr>
            <a:spLocks noGrp="1"/>
          </p:cNvSpPr>
          <p:nvPr>
            <p:ph type="ctrTitle"/>
          </p:nvPr>
        </p:nvSpPr>
        <p:spPr>
          <a:xfrm>
            <a:off x="1524000" y="1122364"/>
            <a:ext cx="9144001" cy="2387600"/>
          </a:xfrm>
        </p:spPr>
        <p:txBody>
          <a:bodyPr anchor="b"/>
          <a:lstStyle>
            <a:lvl1pPr algn="ctr">
              <a:defRPr sz="4501"/>
            </a:lvl1pPr>
          </a:lstStyle>
          <a:p>
            <a:r>
              <a:rPr lang="da-DK"/>
              <a:t>Klik for at redigere titeltypografien i masteren</a:t>
            </a:r>
          </a:p>
        </p:txBody>
      </p:sp>
      <p:sp>
        <p:nvSpPr>
          <p:cNvPr id="3" name="Undertitel 2">
            <a:extLst>
              <a:ext uri="{FF2B5EF4-FFF2-40B4-BE49-F238E27FC236}">
                <a16:creationId xmlns:a16="http://schemas.microsoft.com/office/drawing/2014/main" id="{63F3BACA-EED2-4177-B9D6-174CDA091937}"/>
              </a:ext>
            </a:extLst>
          </p:cNvPr>
          <p:cNvSpPr>
            <a:spLocks noGrp="1"/>
          </p:cNvSpPr>
          <p:nvPr>
            <p:ph type="subTitle" idx="1"/>
          </p:nvPr>
        </p:nvSpPr>
        <p:spPr>
          <a:xfrm>
            <a:off x="1524000" y="3602040"/>
            <a:ext cx="9144001" cy="1655762"/>
          </a:xfrm>
        </p:spPr>
        <p:txBody>
          <a:bodyPr/>
          <a:lstStyle>
            <a:lvl1pPr marL="0" indent="0" algn="ctr">
              <a:buNone/>
              <a:defRPr sz="1800"/>
            </a:lvl1pPr>
            <a:lvl2pPr marL="342933" indent="0" algn="ctr">
              <a:buNone/>
              <a:defRPr sz="1501"/>
            </a:lvl2pPr>
            <a:lvl3pPr marL="685867"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4" indent="0" algn="ctr">
              <a:buNone/>
              <a:defRPr sz="1200"/>
            </a:lvl8pPr>
            <a:lvl9pPr marL="2743467"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22BE32C-DBD9-4FCA-92A1-7761C1293034}"/>
              </a:ext>
            </a:extLst>
          </p:cNvPr>
          <p:cNvSpPr>
            <a:spLocks noGrp="1"/>
          </p:cNvSpPr>
          <p:nvPr>
            <p:ph type="dt" sz="half" idx="10"/>
          </p:nvPr>
        </p:nvSpPr>
        <p:spPr/>
        <p:txBody>
          <a:bodyPr/>
          <a:lstStyle/>
          <a:p>
            <a:fld id="{834C7961-52BB-429F-A36C-5B6ED5F7211B}" type="datetimeFigureOut">
              <a:rPr lang="da-DK" smtClean="0"/>
              <a:t>24-05-2023</a:t>
            </a:fld>
            <a:endParaRPr lang="da-DK"/>
          </a:p>
        </p:txBody>
      </p:sp>
      <p:sp>
        <p:nvSpPr>
          <p:cNvPr id="5" name="Pladsholder til sidefod 4">
            <a:extLst>
              <a:ext uri="{FF2B5EF4-FFF2-40B4-BE49-F238E27FC236}">
                <a16:creationId xmlns:a16="http://schemas.microsoft.com/office/drawing/2014/main" id="{98B43EB4-F92D-41AF-B89A-7262B9FA101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0276704-1D54-405B-841F-8BB206147C96}"/>
              </a:ext>
            </a:extLst>
          </p:cNvPr>
          <p:cNvSpPr>
            <a:spLocks noGrp="1"/>
          </p:cNvSpPr>
          <p:nvPr>
            <p:ph type="sldNum" sz="quarter" idx="12"/>
          </p:nvPr>
        </p:nvSpPr>
        <p:spPr/>
        <p:txBody>
          <a:bodyPr/>
          <a:lstStyle/>
          <a:p>
            <a:fld id="{6C9CB725-C9E3-40F6-9ECA-3CFA84DEF251}" type="slidenum">
              <a:rPr lang="da-DK" smtClean="0"/>
              <a:t>‹nr.›</a:t>
            </a:fld>
            <a:endParaRPr lang="da-DK"/>
          </a:p>
        </p:txBody>
      </p:sp>
    </p:spTree>
    <p:extLst>
      <p:ext uri="{BB962C8B-B14F-4D97-AF65-F5344CB8AC3E}">
        <p14:creationId xmlns:p14="http://schemas.microsoft.com/office/powerpoint/2010/main" val="208201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2612401" y="293432"/>
            <a:ext cx="8969731" cy="718568"/>
          </a:xfrm>
          <a:prstGeom prst="rect">
            <a:avLst/>
          </a:prstGeom>
        </p:spPr>
        <p:txBody>
          <a:bodyPr anchor="ctr" anchorCtr="0"/>
          <a:lstStyle>
            <a:lvl1pPr>
              <a:defRPr sz="2540">
                <a:solidFill>
                  <a:schemeClr val="bg1"/>
                </a:solidFill>
                <a:latin typeface="Trebuchet MS" panose="020B0603020202020204" pitchFamily="34" charset="0"/>
                <a:cs typeface="Arial" panose="020B0604020202020204" pitchFamily="34" charset="0"/>
              </a:defRPr>
            </a:lvl1pPr>
          </a:lstStyle>
          <a:p>
            <a:r>
              <a:rPr lang="da-DK"/>
              <a:t>Klik for at redigere i master</a:t>
            </a:r>
            <a:endParaRPr lang="en-US" dirty="0"/>
          </a:p>
        </p:txBody>
      </p:sp>
      <p:sp>
        <p:nvSpPr>
          <p:cNvPr id="5" name="Pladsholder til dato 3"/>
          <p:cNvSpPr txBox="1">
            <a:spLocks noGrp="1"/>
          </p:cNvSpPr>
          <p:nvPr>
            <p:ph type="dt" sz="half" idx="2"/>
          </p:nvPr>
        </p:nvSpPr>
        <p:spPr>
          <a:xfrm>
            <a:off x="609562" y="6247906"/>
            <a:ext cx="2840124" cy="472896"/>
          </a:xfrm>
          <a:prstGeom prst="rect">
            <a:avLst/>
          </a:prstGeom>
          <a:noFill/>
          <a:ln>
            <a:noFill/>
          </a:ln>
        </p:spPr>
        <p:txBody>
          <a:bodyPr lIns="0" tIns="0" rIns="0" bIns="0"/>
          <a:lstStyle>
            <a:lvl1pPr lvl="0" rtl="0" hangingPunct="0">
              <a:buNone/>
              <a:tabLst/>
              <a:defRPr lang="en-GB" sz="1270" kern="1200">
                <a:latin typeface="Times New Roman" pitchFamily="18"/>
                <a:ea typeface="Arial Unicode MS" pitchFamily="2"/>
                <a:cs typeface="Tahoma" pitchFamily="2"/>
              </a:defRPr>
            </a:lvl1pPr>
          </a:lstStyle>
          <a:p>
            <a:pPr lvl="0"/>
            <a:endParaRPr lang="en-GB"/>
          </a:p>
        </p:txBody>
      </p:sp>
    </p:spTree>
    <p:extLst>
      <p:ext uri="{BB962C8B-B14F-4D97-AF65-F5344CB8AC3E}">
        <p14:creationId xmlns:p14="http://schemas.microsoft.com/office/powerpoint/2010/main" val="1883970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2612401" y="293432"/>
            <a:ext cx="8969731" cy="718568"/>
          </a:xfrm>
          <a:prstGeom prst="rect">
            <a:avLst/>
          </a:prstGeom>
        </p:spPr>
        <p:txBody>
          <a:bodyPr anchor="ctr" anchorCtr="0"/>
          <a:lstStyle>
            <a:lvl1pPr>
              <a:defRPr sz="2540">
                <a:solidFill>
                  <a:schemeClr val="bg1"/>
                </a:solidFill>
                <a:latin typeface="Trebuchet MS" panose="020B0603020202020204" pitchFamily="34" charset="0"/>
                <a:cs typeface="Arial" panose="020B0604020202020204" pitchFamily="34" charset="0"/>
              </a:defRPr>
            </a:lvl1pPr>
          </a:lstStyle>
          <a:p>
            <a:r>
              <a:rPr lang="da-DK"/>
              <a:t>Klik for at redigere i master</a:t>
            </a:r>
            <a:endParaRPr lang="en-US" dirty="0"/>
          </a:p>
        </p:txBody>
      </p:sp>
      <p:sp>
        <p:nvSpPr>
          <p:cNvPr id="4" name="Pladsholder til tekst 2"/>
          <p:cNvSpPr txBox="1">
            <a:spLocks noGrp="1"/>
          </p:cNvSpPr>
          <p:nvPr>
            <p:ph idx="1"/>
          </p:nvPr>
        </p:nvSpPr>
        <p:spPr>
          <a:xfrm>
            <a:off x="609561" y="1604841"/>
            <a:ext cx="10971685" cy="4526148"/>
          </a:xfrm>
          <a:prstGeom prst="rect">
            <a:avLst/>
          </a:prstGeom>
          <a:noFill/>
          <a:ln>
            <a:noFill/>
          </a:ln>
          <a:effectLst>
            <a:softEdge rad="0"/>
          </a:effectLst>
        </p:spPr>
        <p:txBody>
          <a:bodyPr lIns="0" tIns="0" rIns="0" bIns="0"/>
          <a:lstStyle>
            <a:defPPr marL="391910" marR="0" lvl="0" indent="-293933">
              <a:spcBef>
                <a:spcPts val="0"/>
              </a:spcBef>
              <a:spcAft>
                <a:spcPts val="1283"/>
              </a:spcAft>
              <a:buSzPct val="45000"/>
              <a:buFont typeface="StarSymbol"/>
              <a:buNone/>
              <a:defRPr lang="en-GB" sz="2903" b="0" i="0" u="none" strike="noStrike" kern="1200">
                <a:ln>
                  <a:noFill/>
                </a:ln>
                <a:latin typeface="Arial" pitchFamily="18"/>
                <a:ea typeface="Microsoft YaHei" pitchFamily="2"/>
                <a:cs typeface="Mangal" pitchFamily="2"/>
              </a:defRPr>
            </a:defPPr>
            <a:lvl1pPr marL="391910" marR="0" lvl="0" indent="-293933">
              <a:spcBef>
                <a:spcPts val="0"/>
              </a:spcBef>
              <a:spcAft>
                <a:spcPts val="1283"/>
              </a:spcAft>
              <a:buSzPct val="45000"/>
              <a:buFont typeface="StarSymbol"/>
              <a:buChar char="●"/>
              <a:defRPr lang="en-GB" sz="2903" b="0" i="0" u="none" strike="noStrike" kern="1200">
                <a:ln>
                  <a:noFill/>
                </a:ln>
                <a:latin typeface="Arial" pitchFamily="18"/>
                <a:ea typeface="Microsoft YaHei" pitchFamily="2"/>
                <a:cs typeface="Mangal" pitchFamily="2"/>
              </a:defRPr>
            </a:lvl1pPr>
            <a:lvl2pPr marL="783821" marR="0" lvl="1" indent="-293933">
              <a:spcBef>
                <a:spcPts val="0"/>
              </a:spcBef>
              <a:spcAft>
                <a:spcPts val="1029"/>
              </a:spcAft>
              <a:buSzPct val="45000"/>
              <a:buFont typeface="StarSymbol"/>
              <a:buChar char="●"/>
              <a:defRPr lang="en-GB" sz="2540" b="0" i="0" u="none" strike="noStrike" kern="1200">
                <a:ln>
                  <a:noFill/>
                </a:ln>
                <a:latin typeface="Arial" pitchFamily="18"/>
                <a:ea typeface="Microsoft YaHei" pitchFamily="2"/>
                <a:cs typeface="Mangal" pitchFamily="2"/>
              </a:defRPr>
            </a:lvl2pPr>
            <a:lvl3pPr marL="1175730" marR="0" lvl="2" indent="-261274">
              <a:spcBef>
                <a:spcPts val="0"/>
              </a:spcBef>
              <a:spcAft>
                <a:spcPts val="771"/>
              </a:spcAft>
              <a:buSzPct val="75000"/>
              <a:buFont typeface="StarSymbol"/>
              <a:buChar char="–"/>
              <a:defRPr lang="en-GB" sz="2177" b="0" i="0" u="none" strike="noStrike" kern="1200">
                <a:ln>
                  <a:noFill/>
                </a:ln>
                <a:latin typeface="Arial" pitchFamily="18"/>
                <a:ea typeface="Microsoft YaHei" pitchFamily="2"/>
                <a:cs typeface="Mangal" pitchFamily="2"/>
              </a:defRPr>
            </a:lvl3pPr>
            <a:lvl4pPr marL="1567642" marR="0" lvl="3" indent="-195955">
              <a:spcBef>
                <a:spcPts val="0"/>
              </a:spcBef>
              <a:spcAft>
                <a:spcPts val="514"/>
              </a:spcAft>
              <a:buSzPct val="45000"/>
              <a:buFont typeface="StarSymbol"/>
              <a:buChar char="●"/>
              <a:defRPr lang="en-GB" sz="1814" b="0" i="0" u="none" strike="noStrike" kern="1200">
                <a:ln>
                  <a:noFill/>
                </a:ln>
                <a:latin typeface="Arial" pitchFamily="18"/>
                <a:ea typeface="Microsoft YaHei" pitchFamily="2"/>
                <a:cs typeface="Mangal" pitchFamily="2"/>
              </a:defRPr>
            </a:lvl4pPr>
            <a:lvl5pPr marL="1959552" marR="0" lvl="4" indent="-195955">
              <a:spcBef>
                <a:spcPts val="0"/>
              </a:spcBef>
              <a:spcAft>
                <a:spcPts val="257"/>
              </a:spcAft>
              <a:buSzPct val="75000"/>
              <a:buFont typeface="StarSymbol"/>
              <a:buChar char="–"/>
              <a:defRPr lang="en-GB" sz="1814" b="0" i="0" u="none" strike="noStrike" kern="1200">
                <a:ln>
                  <a:noFill/>
                </a:ln>
                <a:latin typeface="Arial" pitchFamily="18"/>
                <a:ea typeface="Microsoft YaHei" pitchFamily="2"/>
                <a:cs typeface="Mangal" pitchFamily="2"/>
              </a:defRPr>
            </a:lvl5pPr>
            <a:lvl6pPr marL="2351462" marR="0" lvl="5"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6pPr>
            <a:lvl7pPr marL="2743373" marR="0" lvl="6"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7pPr>
            <a:lvl8pPr marL="3135283" marR="0" lvl="7"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8pPr>
            <a:lvl9pPr marL="3527193" marR="0" lvl="8"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dato 3"/>
          <p:cNvSpPr txBox="1">
            <a:spLocks noGrp="1"/>
          </p:cNvSpPr>
          <p:nvPr>
            <p:ph type="dt" sz="half" idx="2"/>
          </p:nvPr>
        </p:nvSpPr>
        <p:spPr>
          <a:xfrm>
            <a:off x="609562" y="6247906"/>
            <a:ext cx="2840124" cy="472896"/>
          </a:xfrm>
          <a:prstGeom prst="rect">
            <a:avLst/>
          </a:prstGeom>
          <a:noFill/>
          <a:ln>
            <a:noFill/>
          </a:ln>
        </p:spPr>
        <p:txBody>
          <a:bodyPr lIns="0" tIns="0" rIns="0" bIns="0"/>
          <a:lstStyle>
            <a:lvl1pPr lvl="0" rtl="0" hangingPunct="0">
              <a:buNone/>
              <a:tabLst/>
              <a:defRPr lang="en-GB" sz="1270" kern="1200">
                <a:latin typeface="Times New Roman" pitchFamily="18"/>
                <a:ea typeface="Arial Unicode MS" pitchFamily="2"/>
                <a:cs typeface="Tahoma" pitchFamily="2"/>
              </a:defRPr>
            </a:lvl1pPr>
          </a:lstStyle>
          <a:p>
            <a:pPr lvl="0"/>
            <a:endParaRPr lang="en-GB"/>
          </a:p>
        </p:txBody>
      </p:sp>
    </p:spTree>
    <p:extLst>
      <p:ext uri="{BB962C8B-B14F-4D97-AF65-F5344CB8AC3E}">
        <p14:creationId xmlns:p14="http://schemas.microsoft.com/office/powerpoint/2010/main" val="2782580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2612401" y="293432"/>
            <a:ext cx="8969731" cy="718568"/>
          </a:xfrm>
          <a:prstGeom prst="rect">
            <a:avLst/>
          </a:prstGeom>
        </p:spPr>
        <p:txBody>
          <a:bodyPr anchor="ctr" anchorCtr="0"/>
          <a:lstStyle>
            <a:lvl1pPr>
              <a:defRPr sz="2540">
                <a:solidFill>
                  <a:schemeClr val="bg1"/>
                </a:solidFill>
                <a:latin typeface="Trebuchet MS" panose="020B0603020202020204" pitchFamily="34" charset="0"/>
                <a:cs typeface="Arial" panose="020B0604020202020204" pitchFamily="34" charset="0"/>
              </a:defRPr>
            </a:lvl1pPr>
          </a:lstStyle>
          <a:p>
            <a:r>
              <a:rPr lang="da-DK"/>
              <a:t>Klik for at redigere i master</a:t>
            </a:r>
            <a:endParaRPr lang="en-US" dirty="0"/>
          </a:p>
        </p:txBody>
      </p:sp>
      <p:sp>
        <p:nvSpPr>
          <p:cNvPr id="4" name="Pladsholder til tekst 2"/>
          <p:cNvSpPr txBox="1">
            <a:spLocks noGrp="1"/>
          </p:cNvSpPr>
          <p:nvPr>
            <p:ph idx="1"/>
          </p:nvPr>
        </p:nvSpPr>
        <p:spPr>
          <a:xfrm>
            <a:off x="609561" y="1604841"/>
            <a:ext cx="10971685" cy="4526148"/>
          </a:xfrm>
          <a:prstGeom prst="rect">
            <a:avLst/>
          </a:prstGeom>
          <a:noFill/>
          <a:ln>
            <a:noFill/>
          </a:ln>
          <a:effectLst>
            <a:softEdge rad="0"/>
          </a:effectLst>
        </p:spPr>
        <p:txBody>
          <a:bodyPr lIns="0" tIns="0" rIns="0" bIns="0"/>
          <a:lstStyle>
            <a:defPPr marL="391910" marR="0" lvl="0" indent="-293933">
              <a:spcBef>
                <a:spcPts val="0"/>
              </a:spcBef>
              <a:spcAft>
                <a:spcPts val="1283"/>
              </a:spcAft>
              <a:buSzPct val="45000"/>
              <a:buFont typeface="StarSymbol"/>
              <a:buNone/>
              <a:defRPr lang="en-GB" sz="2903" b="0" i="0" u="none" strike="noStrike" kern="1200">
                <a:ln>
                  <a:noFill/>
                </a:ln>
                <a:latin typeface="Arial" pitchFamily="18"/>
                <a:ea typeface="Microsoft YaHei" pitchFamily="2"/>
                <a:cs typeface="Mangal" pitchFamily="2"/>
              </a:defRPr>
            </a:defPPr>
            <a:lvl1pPr marL="391910" marR="0" lvl="0" indent="-293933">
              <a:spcBef>
                <a:spcPts val="0"/>
              </a:spcBef>
              <a:spcAft>
                <a:spcPts val="1283"/>
              </a:spcAft>
              <a:buSzPct val="45000"/>
              <a:buFont typeface="StarSymbol"/>
              <a:buChar char="●"/>
              <a:defRPr lang="en-GB" sz="2903" b="0" i="0" u="none" strike="noStrike" kern="1200">
                <a:ln>
                  <a:noFill/>
                </a:ln>
                <a:latin typeface="Arial" pitchFamily="18"/>
                <a:ea typeface="Microsoft YaHei" pitchFamily="2"/>
                <a:cs typeface="Mangal" pitchFamily="2"/>
              </a:defRPr>
            </a:lvl1pPr>
            <a:lvl2pPr marL="783821" marR="0" lvl="1" indent="-293933">
              <a:spcBef>
                <a:spcPts val="0"/>
              </a:spcBef>
              <a:spcAft>
                <a:spcPts val="1029"/>
              </a:spcAft>
              <a:buSzPct val="45000"/>
              <a:buFont typeface="StarSymbol"/>
              <a:buChar char="●"/>
              <a:defRPr lang="en-GB" sz="2540" b="0" i="0" u="none" strike="noStrike" kern="1200">
                <a:ln>
                  <a:noFill/>
                </a:ln>
                <a:latin typeface="Arial" pitchFamily="18"/>
                <a:ea typeface="Microsoft YaHei" pitchFamily="2"/>
                <a:cs typeface="Mangal" pitchFamily="2"/>
              </a:defRPr>
            </a:lvl2pPr>
            <a:lvl3pPr marL="1175730" marR="0" lvl="2" indent="-261274">
              <a:spcBef>
                <a:spcPts val="0"/>
              </a:spcBef>
              <a:spcAft>
                <a:spcPts val="771"/>
              </a:spcAft>
              <a:buSzPct val="75000"/>
              <a:buFont typeface="StarSymbol"/>
              <a:buChar char="–"/>
              <a:defRPr lang="en-GB" sz="2177" b="0" i="0" u="none" strike="noStrike" kern="1200">
                <a:ln>
                  <a:noFill/>
                </a:ln>
                <a:latin typeface="Arial" pitchFamily="18"/>
                <a:ea typeface="Microsoft YaHei" pitchFamily="2"/>
                <a:cs typeface="Mangal" pitchFamily="2"/>
              </a:defRPr>
            </a:lvl3pPr>
            <a:lvl4pPr marL="1567642" marR="0" lvl="3" indent="-195955">
              <a:spcBef>
                <a:spcPts val="0"/>
              </a:spcBef>
              <a:spcAft>
                <a:spcPts val="514"/>
              </a:spcAft>
              <a:buSzPct val="45000"/>
              <a:buFont typeface="StarSymbol"/>
              <a:buChar char="●"/>
              <a:defRPr lang="en-GB" sz="1814" b="0" i="0" u="none" strike="noStrike" kern="1200">
                <a:ln>
                  <a:noFill/>
                </a:ln>
                <a:latin typeface="Arial" pitchFamily="18"/>
                <a:ea typeface="Microsoft YaHei" pitchFamily="2"/>
                <a:cs typeface="Mangal" pitchFamily="2"/>
              </a:defRPr>
            </a:lvl4pPr>
            <a:lvl5pPr marL="1959552" marR="0" lvl="4" indent="-195955">
              <a:spcBef>
                <a:spcPts val="0"/>
              </a:spcBef>
              <a:spcAft>
                <a:spcPts val="257"/>
              </a:spcAft>
              <a:buSzPct val="75000"/>
              <a:buFont typeface="StarSymbol"/>
              <a:buChar char="–"/>
              <a:defRPr lang="en-GB" sz="1814" b="0" i="0" u="none" strike="noStrike" kern="1200">
                <a:ln>
                  <a:noFill/>
                </a:ln>
                <a:latin typeface="Arial" pitchFamily="18"/>
                <a:ea typeface="Microsoft YaHei" pitchFamily="2"/>
                <a:cs typeface="Mangal" pitchFamily="2"/>
              </a:defRPr>
            </a:lvl5pPr>
            <a:lvl6pPr marL="2351462" marR="0" lvl="5"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6pPr>
            <a:lvl7pPr marL="2743373" marR="0" lvl="6"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7pPr>
            <a:lvl8pPr marL="3135283" marR="0" lvl="7"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8pPr>
            <a:lvl9pPr marL="3527193" marR="0" lvl="8"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dato 3"/>
          <p:cNvSpPr txBox="1">
            <a:spLocks noGrp="1"/>
          </p:cNvSpPr>
          <p:nvPr>
            <p:ph type="dt" sz="half" idx="2"/>
          </p:nvPr>
        </p:nvSpPr>
        <p:spPr>
          <a:xfrm>
            <a:off x="609562" y="6247906"/>
            <a:ext cx="2840124" cy="472896"/>
          </a:xfrm>
          <a:prstGeom prst="rect">
            <a:avLst/>
          </a:prstGeom>
          <a:noFill/>
          <a:ln>
            <a:noFill/>
          </a:ln>
        </p:spPr>
        <p:txBody>
          <a:bodyPr lIns="0" tIns="0" rIns="0" bIns="0"/>
          <a:lstStyle>
            <a:lvl1pPr lvl="0" rtl="0" hangingPunct="0">
              <a:buNone/>
              <a:tabLst/>
              <a:defRPr lang="en-GB" sz="1270" kern="1200">
                <a:latin typeface="Times New Roman" pitchFamily="18"/>
                <a:ea typeface="Arial Unicode MS" pitchFamily="2"/>
                <a:cs typeface="Tahoma" pitchFamily="2"/>
              </a:defRPr>
            </a:lvl1pPr>
          </a:lstStyle>
          <a:p>
            <a:pPr lvl="0"/>
            <a:endParaRPr lang="en-GB"/>
          </a:p>
        </p:txBody>
      </p:sp>
    </p:spTree>
    <p:extLst>
      <p:ext uri="{BB962C8B-B14F-4D97-AF65-F5344CB8AC3E}">
        <p14:creationId xmlns:p14="http://schemas.microsoft.com/office/powerpoint/2010/main" val="146509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2612401" y="293432"/>
            <a:ext cx="8969731" cy="718568"/>
          </a:xfrm>
          <a:prstGeom prst="rect">
            <a:avLst/>
          </a:prstGeom>
        </p:spPr>
        <p:txBody>
          <a:bodyPr anchor="ctr" anchorCtr="0"/>
          <a:lstStyle>
            <a:lvl1pPr>
              <a:defRPr sz="2540">
                <a:solidFill>
                  <a:schemeClr val="bg1"/>
                </a:solidFill>
                <a:latin typeface="Trebuchet MS" panose="020B0603020202020204" pitchFamily="34" charset="0"/>
                <a:cs typeface="Arial" panose="020B0604020202020204" pitchFamily="34" charset="0"/>
              </a:defRPr>
            </a:lvl1pPr>
          </a:lstStyle>
          <a:p>
            <a:r>
              <a:rPr lang="da-DK"/>
              <a:t>Klik for at redigere i master</a:t>
            </a:r>
            <a:endParaRPr lang="en-US" dirty="0"/>
          </a:p>
        </p:txBody>
      </p:sp>
      <p:sp>
        <p:nvSpPr>
          <p:cNvPr id="4" name="Pladsholder til tekst 2"/>
          <p:cNvSpPr txBox="1">
            <a:spLocks noGrp="1"/>
          </p:cNvSpPr>
          <p:nvPr>
            <p:ph idx="1"/>
          </p:nvPr>
        </p:nvSpPr>
        <p:spPr>
          <a:xfrm>
            <a:off x="609561" y="1604841"/>
            <a:ext cx="10971685" cy="4526148"/>
          </a:xfrm>
          <a:prstGeom prst="rect">
            <a:avLst/>
          </a:prstGeom>
          <a:noFill/>
          <a:ln>
            <a:noFill/>
          </a:ln>
          <a:effectLst>
            <a:softEdge rad="0"/>
          </a:effectLst>
        </p:spPr>
        <p:txBody>
          <a:bodyPr lIns="0" tIns="0" rIns="0" bIns="0"/>
          <a:lstStyle>
            <a:defPPr marL="391910" marR="0" lvl="0" indent="-293933">
              <a:spcBef>
                <a:spcPts val="0"/>
              </a:spcBef>
              <a:spcAft>
                <a:spcPts val="1283"/>
              </a:spcAft>
              <a:buSzPct val="45000"/>
              <a:buFont typeface="StarSymbol"/>
              <a:buNone/>
              <a:defRPr lang="en-GB" sz="2903" b="0" i="0" u="none" strike="noStrike" kern="1200">
                <a:ln>
                  <a:noFill/>
                </a:ln>
                <a:latin typeface="Arial" pitchFamily="18"/>
                <a:ea typeface="Microsoft YaHei" pitchFamily="2"/>
                <a:cs typeface="Mangal" pitchFamily="2"/>
              </a:defRPr>
            </a:defPPr>
            <a:lvl1pPr marL="391910" marR="0" lvl="0" indent="-293933">
              <a:spcBef>
                <a:spcPts val="0"/>
              </a:spcBef>
              <a:spcAft>
                <a:spcPts val="1283"/>
              </a:spcAft>
              <a:buSzPct val="45000"/>
              <a:buFont typeface="StarSymbol"/>
              <a:buChar char="●"/>
              <a:defRPr lang="en-GB" sz="2903" b="0" i="0" u="none" strike="noStrike" kern="1200">
                <a:ln>
                  <a:noFill/>
                </a:ln>
                <a:latin typeface="Arial" pitchFamily="18"/>
                <a:ea typeface="Microsoft YaHei" pitchFamily="2"/>
                <a:cs typeface="Mangal" pitchFamily="2"/>
              </a:defRPr>
            </a:lvl1pPr>
            <a:lvl2pPr marL="783821" marR="0" lvl="1" indent="-293933">
              <a:spcBef>
                <a:spcPts val="0"/>
              </a:spcBef>
              <a:spcAft>
                <a:spcPts val="1029"/>
              </a:spcAft>
              <a:buSzPct val="45000"/>
              <a:buFont typeface="StarSymbol"/>
              <a:buChar char="●"/>
              <a:defRPr lang="en-GB" sz="2540" b="0" i="0" u="none" strike="noStrike" kern="1200">
                <a:ln>
                  <a:noFill/>
                </a:ln>
                <a:latin typeface="Arial" pitchFamily="18"/>
                <a:ea typeface="Microsoft YaHei" pitchFamily="2"/>
                <a:cs typeface="Mangal" pitchFamily="2"/>
              </a:defRPr>
            </a:lvl2pPr>
            <a:lvl3pPr marL="1175730" marR="0" lvl="2" indent="-261274">
              <a:spcBef>
                <a:spcPts val="0"/>
              </a:spcBef>
              <a:spcAft>
                <a:spcPts val="771"/>
              </a:spcAft>
              <a:buSzPct val="75000"/>
              <a:buFont typeface="StarSymbol"/>
              <a:buChar char="–"/>
              <a:defRPr lang="en-GB" sz="2177" b="0" i="0" u="none" strike="noStrike" kern="1200">
                <a:ln>
                  <a:noFill/>
                </a:ln>
                <a:latin typeface="Arial" pitchFamily="18"/>
                <a:ea typeface="Microsoft YaHei" pitchFamily="2"/>
                <a:cs typeface="Mangal" pitchFamily="2"/>
              </a:defRPr>
            </a:lvl3pPr>
            <a:lvl4pPr marL="1567642" marR="0" lvl="3" indent="-195955">
              <a:spcBef>
                <a:spcPts val="0"/>
              </a:spcBef>
              <a:spcAft>
                <a:spcPts val="514"/>
              </a:spcAft>
              <a:buSzPct val="45000"/>
              <a:buFont typeface="StarSymbol"/>
              <a:buChar char="●"/>
              <a:defRPr lang="en-GB" sz="1814" b="0" i="0" u="none" strike="noStrike" kern="1200">
                <a:ln>
                  <a:noFill/>
                </a:ln>
                <a:latin typeface="Arial" pitchFamily="18"/>
                <a:ea typeface="Microsoft YaHei" pitchFamily="2"/>
                <a:cs typeface="Mangal" pitchFamily="2"/>
              </a:defRPr>
            </a:lvl4pPr>
            <a:lvl5pPr marL="1959552" marR="0" lvl="4" indent="-195955">
              <a:spcBef>
                <a:spcPts val="0"/>
              </a:spcBef>
              <a:spcAft>
                <a:spcPts val="257"/>
              </a:spcAft>
              <a:buSzPct val="75000"/>
              <a:buFont typeface="StarSymbol"/>
              <a:buChar char="–"/>
              <a:defRPr lang="en-GB" sz="1814" b="0" i="0" u="none" strike="noStrike" kern="1200">
                <a:ln>
                  <a:noFill/>
                </a:ln>
                <a:latin typeface="Arial" pitchFamily="18"/>
                <a:ea typeface="Microsoft YaHei" pitchFamily="2"/>
                <a:cs typeface="Mangal" pitchFamily="2"/>
              </a:defRPr>
            </a:lvl5pPr>
            <a:lvl6pPr marL="2351462" marR="0" lvl="5"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6pPr>
            <a:lvl7pPr marL="2743373" marR="0" lvl="6"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7pPr>
            <a:lvl8pPr marL="3135283" marR="0" lvl="7"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8pPr>
            <a:lvl9pPr marL="3527193" marR="0" lvl="8" indent="-195955">
              <a:spcBef>
                <a:spcPts val="0"/>
              </a:spcBef>
              <a:spcAft>
                <a:spcPts val="257"/>
              </a:spcAft>
              <a:buSzPct val="45000"/>
              <a:buFont typeface="StarSymbol"/>
              <a:buChar char="●"/>
              <a:defRPr lang="en-GB" sz="1814" b="0" i="0" u="none" strike="noStrike" kern="1200">
                <a:ln>
                  <a:noFill/>
                </a:ln>
                <a:latin typeface="Arial" pitchFamily="18"/>
                <a:ea typeface="Microsoft YaHei" pitchFamily="2"/>
                <a:cs typeface="Mangal" pitchFamily="2"/>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dato 3"/>
          <p:cNvSpPr txBox="1">
            <a:spLocks noGrp="1"/>
          </p:cNvSpPr>
          <p:nvPr>
            <p:ph type="dt" sz="half" idx="2"/>
          </p:nvPr>
        </p:nvSpPr>
        <p:spPr>
          <a:xfrm>
            <a:off x="609562" y="6247906"/>
            <a:ext cx="2840124" cy="472896"/>
          </a:xfrm>
          <a:prstGeom prst="rect">
            <a:avLst/>
          </a:prstGeom>
          <a:noFill/>
          <a:ln>
            <a:noFill/>
          </a:ln>
        </p:spPr>
        <p:txBody>
          <a:bodyPr lIns="0" tIns="0" rIns="0" bIns="0"/>
          <a:lstStyle>
            <a:lvl1pPr lvl="0" rtl="0" hangingPunct="0">
              <a:buNone/>
              <a:tabLst/>
              <a:defRPr lang="en-GB" sz="1270" kern="1200">
                <a:latin typeface="Times New Roman" pitchFamily="18"/>
                <a:ea typeface="Arial Unicode MS" pitchFamily="2"/>
                <a:cs typeface="Tahoma" pitchFamily="2"/>
              </a:defRPr>
            </a:lvl1pPr>
          </a:lstStyle>
          <a:p>
            <a:pPr lvl="0"/>
            <a:endParaRPr lang="en-GB"/>
          </a:p>
        </p:txBody>
      </p:sp>
    </p:spTree>
    <p:extLst>
      <p:ext uri="{BB962C8B-B14F-4D97-AF65-F5344CB8AC3E}">
        <p14:creationId xmlns:p14="http://schemas.microsoft.com/office/powerpoint/2010/main" val="306964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2960A-C0D9-C42C-7E35-4F55D1C2654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E87D044-79AA-8053-ED46-3686E6A8C7E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01CB1B8-8DDD-6473-121D-37118ABD9C6D}"/>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5" name="Pladsholder til sidefod 4">
            <a:extLst>
              <a:ext uri="{FF2B5EF4-FFF2-40B4-BE49-F238E27FC236}">
                <a16:creationId xmlns:a16="http://schemas.microsoft.com/office/drawing/2014/main" id="{47F0B597-6B8C-BD22-B2ED-50C64206DD1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EADEF03-CC30-806D-154E-3CFA834DA0F1}"/>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289840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CCE1E-00A2-92CE-806D-0E060F38B19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7A65349-47A1-63C5-3261-4E10BEF2F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3702846-0ECF-5A86-DE0F-ACF985B27F24}"/>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5" name="Pladsholder til sidefod 4">
            <a:extLst>
              <a:ext uri="{FF2B5EF4-FFF2-40B4-BE49-F238E27FC236}">
                <a16:creationId xmlns:a16="http://schemas.microsoft.com/office/drawing/2014/main" id="{75C803DB-31AB-219B-1B3C-1AF249D5075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396F78-F72B-F459-957C-C4EEB049F624}"/>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204867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ADCDC-D7D7-10AA-D326-2F17A2E07A8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E049DAD-8EA0-149E-C723-8DEFCA36068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90A9BDF-51CF-2E0D-3ED7-EA843AB4112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0E0741E-BAB4-A1A5-DD17-172AFF90636C}"/>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6" name="Pladsholder til sidefod 5">
            <a:extLst>
              <a:ext uri="{FF2B5EF4-FFF2-40B4-BE49-F238E27FC236}">
                <a16:creationId xmlns:a16="http://schemas.microsoft.com/office/drawing/2014/main" id="{159C5814-9926-5D0F-4832-11BBD78228B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73EDCBD-371C-89AD-647C-229E41E7F060}"/>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164455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845AE-3BAB-F1C1-313B-4EBFB50A27A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F95127B-981B-B471-B7D1-5178EC374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903FC0C-33E9-A88A-1D95-4A5BAF0B9A5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C54BBE2-AF43-01BD-BEDA-9FCC62B81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27FE958-A844-C468-3DC4-A7BB4B1CE65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2C30746-3A8E-1D88-6DD1-6C851D7EAEF1}"/>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8" name="Pladsholder til sidefod 7">
            <a:extLst>
              <a:ext uri="{FF2B5EF4-FFF2-40B4-BE49-F238E27FC236}">
                <a16:creationId xmlns:a16="http://schemas.microsoft.com/office/drawing/2014/main" id="{072574F1-C281-5533-36F6-21EBC998742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DCD55D3-C29E-EA07-EAB3-0CD7E85995F9}"/>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294441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C4871-F2FC-2C4E-E770-0AFE837B5F0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C3CAF1C-4A22-2BB8-2116-6059045BD379}"/>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4" name="Pladsholder til sidefod 3">
            <a:extLst>
              <a:ext uri="{FF2B5EF4-FFF2-40B4-BE49-F238E27FC236}">
                <a16:creationId xmlns:a16="http://schemas.microsoft.com/office/drawing/2014/main" id="{255706A0-CEFF-98AA-780B-30E850EE1BE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486005C-5A1C-D4AE-EE87-AA96D72AEAFA}"/>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34668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64BADB5-6705-FFFF-6C1F-E0D8CB4D9767}"/>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3" name="Pladsholder til sidefod 2">
            <a:extLst>
              <a:ext uri="{FF2B5EF4-FFF2-40B4-BE49-F238E27FC236}">
                <a16:creationId xmlns:a16="http://schemas.microsoft.com/office/drawing/2014/main" id="{D5CBB1FA-747B-C13A-81DB-30854A1235D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EFA1E83-6364-2A97-1125-41598129BC92}"/>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58180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08960-9E4D-B664-9C3D-4B562CC0C00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355B719-9E07-FEE2-8DA9-154B99B45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D55914F-D7B3-4922-A5BF-CDD6E94E9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B3FE482-CC93-B068-4824-A850DA5B33D0}"/>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6" name="Pladsholder til sidefod 5">
            <a:extLst>
              <a:ext uri="{FF2B5EF4-FFF2-40B4-BE49-F238E27FC236}">
                <a16:creationId xmlns:a16="http://schemas.microsoft.com/office/drawing/2014/main" id="{44F1A2DF-87A3-70BF-886E-E52F1AFC202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05A136B-E5D7-0C8F-CDF4-BDBF57E5BC90}"/>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228646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68EB-4807-0249-6AF8-B1A68A0AF79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01DA8CF-DDBC-E29A-1BD2-7926E4018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6AB0A8A-A90D-02B1-A4F9-922FB1B10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1843790-DD45-AF8C-D8C1-0A68C869BC99}"/>
              </a:ext>
            </a:extLst>
          </p:cNvPr>
          <p:cNvSpPr>
            <a:spLocks noGrp="1"/>
          </p:cNvSpPr>
          <p:nvPr>
            <p:ph type="dt" sz="half" idx="10"/>
          </p:nvPr>
        </p:nvSpPr>
        <p:spPr/>
        <p:txBody>
          <a:bodyPr/>
          <a:lstStyle/>
          <a:p>
            <a:fld id="{6A7A6E30-D5E4-4A43-B7C3-E8C1E4417FC5}" type="datetimeFigureOut">
              <a:rPr lang="da-DK" smtClean="0"/>
              <a:t>24-05-2023</a:t>
            </a:fld>
            <a:endParaRPr lang="da-DK"/>
          </a:p>
        </p:txBody>
      </p:sp>
      <p:sp>
        <p:nvSpPr>
          <p:cNvPr id="6" name="Pladsholder til sidefod 5">
            <a:extLst>
              <a:ext uri="{FF2B5EF4-FFF2-40B4-BE49-F238E27FC236}">
                <a16:creationId xmlns:a16="http://schemas.microsoft.com/office/drawing/2014/main" id="{A21D2BA5-31B8-2A6E-D4ED-34015A690E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EA9808E-FBFA-7FB4-3741-175CFE5BED7C}"/>
              </a:ext>
            </a:extLst>
          </p:cNvPr>
          <p:cNvSpPr>
            <a:spLocks noGrp="1"/>
          </p:cNvSpPr>
          <p:nvPr>
            <p:ph type="sldNum" sz="quarter" idx="12"/>
          </p:nvPr>
        </p:nvSpPr>
        <p:spPr/>
        <p:txBody>
          <a:bodyPr/>
          <a:lstStyle/>
          <a:p>
            <a:fld id="{547F9FF4-F5CB-4EB2-9FDF-E26DED7F034B}" type="slidenum">
              <a:rPr lang="da-DK" smtClean="0"/>
              <a:t>‹nr.›</a:t>
            </a:fld>
            <a:endParaRPr lang="da-DK"/>
          </a:p>
        </p:txBody>
      </p:sp>
    </p:spTree>
    <p:extLst>
      <p:ext uri="{BB962C8B-B14F-4D97-AF65-F5344CB8AC3E}">
        <p14:creationId xmlns:p14="http://schemas.microsoft.com/office/powerpoint/2010/main" val="45206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microsoft.com/office/2007/relationships/hdphoto" Target="../media/hdphoto1.wdp"/><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48E74C7-F4A7-17DF-A0CC-B3D1FEE19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4ACA6DB-B31D-88F9-1DA2-8A6092318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1C7F2E-0BF5-8411-DC4D-20744D983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A6E30-D5E4-4A43-B7C3-E8C1E4417FC5}" type="datetimeFigureOut">
              <a:rPr lang="da-DK" smtClean="0"/>
              <a:t>24-05-2023</a:t>
            </a:fld>
            <a:endParaRPr lang="da-DK"/>
          </a:p>
        </p:txBody>
      </p:sp>
      <p:sp>
        <p:nvSpPr>
          <p:cNvPr id="5" name="Pladsholder til sidefod 4">
            <a:extLst>
              <a:ext uri="{FF2B5EF4-FFF2-40B4-BE49-F238E27FC236}">
                <a16:creationId xmlns:a16="http://schemas.microsoft.com/office/drawing/2014/main" id="{6BA42B58-3720-1013-459F-7E4F80649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AD84E1D-6ACC-AFD4-4E39-15989A77E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F9FF4-F5CB-4EB2-9FDF-E26DED7F034B}" type="slidenum">
              <a:rPr lang="da-DK" smtClean="0"/>
              <a:t>‹nr.›</a:t>
            </a:fld>
            <a:endParaRPr lang="da-DK"/>
          </a:p>
        </p:txBody>
      </p:sp>
    </p:spTree>
    <p:extLst>
      <p:ext uri="{BB962C8B-B14F-4D97-AF65-F5344CB8AC3E}">
        <p14:creationId xmlns:p14="http://schemas.microsoft.com/office/powerpoint/2010/main" val="218231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01C6477-0443-4EC0-A7B2-E0C108C8F1E4}"/>
              </a:ext>
            </a:extLst>
          </p:cNvPr>
          <p:cNvSpPr/>
          <p:nvPr userDrawn="1"/>
        </p:nvSpPr>
        <p:spPr>
          <a:xfrm>
            <a:off x="2045997" y="334395"/>
            <a:ext cx="10146004" cy="416306"/>
          </a:xfrm>
          <a:prstGeom prst="rect">
            <a:avLst/>
          </a:prstGeom>
          <a:solidFill>
            <a:srgbClr val="9C9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7"/>
          </a:p>
        </p:txBody>
      </p:sp>
      <p:pic>
        <p:nvPicPr>
          <p:cNvPr id="8" name="Billede 7">
            <a:extLst>
              <a:ext uri="{FF2B5EF4-FFF2-40B4-BE49-F238E27FC236}">
                <a16:creationId xmlns:a16="http://schemas.microsoft.com/office/drawing/2014/main" id="{3B2F7537-6598-437B-96D8-5CC14C6D9A8F}"/>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10000" b="90000" l="10000" r="90000">
                        <a14:foregroundMark x1="27174" y1="45000" x2="27174" y2="45000"/>
                        <a14:foregroundMark x1="36957" y1="51250" x2="36957" y2="51250"/>
                        <a14:foregroundMark x1="59348" y1="41250" x2="59348" y2="41250"/>
                        <a14:foregroundMark x1="64565" y1="43125" x2="64565" y2="43125"/>
                        <a14:backgroundMark x1="10217" y1="46250" x2="10217" y2="46250"/>
                      </a14:backgroundRemoval>
                    </a14:imgEffect>
                  </a14:imgLayer>
                </a14:imgProps>
              </a:ext>
              <a:ext uri="{28A0092B-C50C-407E-A947-70E740481C1C}">
                <a14:useLocalDpi xmlns:a14="http://schemas.microsoft.com/office/drawing/2010/main" val="0"/>
              </a:ext>
            </a:extLst>
          </a:blip>
          <a:stretch>
            <a:fillRect/>
          </a:stretch>
        </p:blipFill>
        <p:spPr>
          <a:xfrm>
            <a:off x="347607" y="247168"/>
            <a:ext cx="1698389" cy="590760"/>
          </a:xfrm>
          <a:prstGeom prst="rect">
            <a:avLst/>
          </a:prstGeom>
        </p:spPr>
      </p:pic>
      <p:sp>
        <p:nvSpPr>
          <p:cNvPr id="10" name="Pladsholder til dato 3">
            <a:extLst>
              <a:ext uri="{FF2B5EF4-FFF2-40B4-BE49-F238E27FC236}">
                <a16:creationId xmlns:a16="http://schemas.microsoft.com/office/drawing/2014/main" id="{6F1323E0-FB81-43CE-9D25-82A01FDB714F}"/>
              </a:ext>
            </a:extLst>
          </p:cNvPr>
          <p:cNvSpPr txBox="1">
            <a:spLocks noGrp="1"/>
          </p:cNvSpPr>
          <p:nvPr>
            <p:ph type="dt" sz="half" idx="2"/>
          </p:nvPr>
        </p:nvSpPr>
        <p:spPr>
          <a:xfrm>
            <a:off x="8758989" y="6250935"/>
            <a:ext cx="2840124" cy="472896"/>
          </a:xfrm>
          <a:prstGeom prst="rect">
            <a:avLst/>
          </a:prstGeom>
          <a:noFill/>
          <a:ln>
            <a:noFill/>
          </a:ln>
        </p:spPr>
        <p:txBody>
          <a:bodyPr lIns="0" tIns="0" rIns="0" bIns="0"/>
          <a:lstStyle>
            <a:lvl1pPr lvl="0" rtl="0" hangingPunct="0">
              <a:buNone/>
              <a:tabLst/>
              <a:defRPr lang="en-GB" sz="1693" kern="1200">
                <a:latin typeface="Times New Roman" pitchFamily="18"/>
                <a:ea typeface="Arial Unicode MS" pitchFamily="2"/>
                <a:cs typeface="Tahoma" pitchFamily="2"/>
              </a:defRPr>
            </a:lvl1pPr>
          </a:lstStyle>
          <a:p>
            <a:pPr algn="r"/>
            <a:fld id="{A05BE401-39F0-4E9C-952E-93E7A08A40D6}" type="datetime1">
              <a:rPr lang="en-GB" smtClean="0"/>
              <a:t>24/05/2023</a:t>
            </a:fld>
            <a:endParaRPr lang="en-US" dirty="0"/>
          </a:p>
        </p:txBody>
      </p:sp>
    </p:spTree>
    <p:extLst>
      <p:ext uri="{BB962C8B-B14F-4D97-AF65-F5344CB8AC3E}">
        <p14:creationId xmlns:p14="http://schemas.microsoft.com/office/powerpoint/2010/main" val="10023854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p:txStyles>
    <p:titleStyle>
      <a:lvl1pPr algn="ctr" rtl="0" eaLnBrk="1" hangingPunct="1">
        <a:tabLst/>
        <a:defRPr lang="en-GB" sz="5322" b="0" i="0" u="none" strike="noStrike" kern="1200">
          <a:ln>
            <a:noFill/>
          </a:ln>
          <a:latin typeface="Arial" pitchFamily="18"/>
          <a:ea typeface="Microsoft YaHei" pitchFamily="2"/>
          <a:cs typeface="Mangal" pitchFamily="2"/>
        </a:defRPr>
      </a:lvl1pPr>
    </p:titleStyle>
    <p:bodyStyle>
      <a:lvl1pPr marL="0" marR="0" indent="0" rtl="0" eaLnBrk="1" hangingPunct="1">
        <a:spcBef>
          <a:spcPts val="0"/>
        </a:spcBef>
        <a:spcAft>
          <a:spcPts val="1710"/>
        </a:spcAft>
        <a:tabLst/>
        <a:defRPr lang="en-GB" sz="387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E8F0A-32D3-18FE-495D-4FCBD083FE51}"/>
              </a:ext>
            </a:extLst>
          </p:cNvPr>
          <p:cNvSpPr>
            <a:spLocks noGrp="1"/>
          </p:cNvSpPr>
          <p:nvPr>
            <p:ph type="ctrTitle"/>
          </p:nvPr>
        </p:nvSpPr>
        <p:spPr>
          <a:xfrm>
            <a:off x="1523999" y="2832100"/>
            <a:ext cx="9144000" cy="1193800"/>
          </a:xfrm>
        </p:spPr>
        <p:txBody>
          <a:bodyPr>
            <a:normAutofit/>
          </a:bodyPr>
          <a:lstStyle/>
          <a:p>
            <a:r>
              <a:rPr lang="da-DK" sz="7200" b="1" dirty="0"/>
              <a:t>Software Madness</a:t>
            </a:r>
          </a:p>
        </p:txBody>
      </p:sp>
      <p:sp>
        <p:nvSpPr>
          <p:cNvPr id="5" name="Tekstfelt 4">
            <a:extLst>
              <a:ext uri="{FF2B5EF4-FFF2-40B4-BE49-F238E27FC236}">
                <a16:creationId xmlns:a16="http://schemas.microsoft.com/office/drawing/2014/main" id="{DF40D9F9-9F73-335B-56A6-9635E6546E9B}"/>
              </a:ext>
            </a:extLst>
          </p:cNvPr>
          <p:cNvSpPr txBox="1"/>
          <p:nvPr/>
        </p:nvSpPr>
        <p:spPr>
          <a:xfrm>
            <a:off x="3946890" y="3919789"/>
            <a:ext cx="6097348" cy="461665"/>
          </a:xfrm>
          <a:prstGeom prst="rect">
            <a:avLst/>
          </a:prstGeom>
          <a:noFill/>
        </p:spPr>
        <p:txBody>
          <a:bodyPr wrap="square">
            <a:spAutoFit/>
          </a:bodyPr>
          <a:lstStyle/>
          <a:p>
            <a:pPr algn="r"/>
            <a:r>
              <a:rPr lang="da-DK" sz="2400" dirty="0">
                <a:solidFill>
                  <a:srgbClr val="7030A0"/>
                </a:solidFill>
              </a:rPr>
              <a:t>By I•GIS</a:t>
            </a:r>
          </a:p>
        </p:txBody>
      </p:sp>
      <p:pic>
        <p:nvPicPr>
          <p:cNvPr id="7" name="Billede 6">
            <a:extLst>
              <a:ext uri="{FF2B5EF4-FFF2-40B4-BE49-F238E27FC236}">
                <a16:creationId xmlns:a16="http://schemas.microsoft.com/office/drawing/2014/main" id="{39C1B7D3-FD2D-A118-D04D-71F0B48ED4E6}"/>
              </a:ext>
            </a:extLst>
          </p:cNvPr>
          <p:cNvPicPr>
            <a:picLocks noChangeAspect="1"/>
          </p:cNvPicPr>
          <p:nvPr/>
        </p:nvPicPr>
        <p:blipFill>
          <a:blip r:embed="rId3"/>
          <a:stretch>
            <a:fillRect/>
          </a:stretch>
        </p:blipFill>
        <p:spPr>
          <a:xfrm rot="20974220">
            <a:off x="811445" y="708825"/>
            <a:ext cx="3038956" cy="1343366"/>
          </a:xfrm>
          <a:prstGeom prst="rect">
            <a:avLst/>
          </a:prstGeom>
          <a:ln>
            <a:noFill/>
          </a:ln>
          <a:effectLst>
            <a:outerShdw blurRad="292100" dist="139700" dir="2700000" algn="tl" rotWithShape="0">
              <a:srgbClr val="333333">
                <a:alpha val="65000"/>
              </a:srgbClr>
            </a:outerShdw>
          </a:effectLst>
        </p:spPr>
      </p:pic>
      <p:pic>
        <p:nvPicPr>
          <p:cNvPr id="9" name="Billede 8">
            <a:extLst>
              <a:ext uri="{FF2B5EF4-FFF2-40B4-BE49-F238E27FC236}">
                <a16:creationId xmlns:a16="http://schemas.microsoft.com/office/drawing/2014/main" id="{4B3A795E-9B85-32B7-255E-6DD03E196161}"/>
              </a:ext>
            </a:extLst>
          </p:cNvPr>
          <p:cNvPicPr>
            <a:picLocks noChangeAspect="1"/>
          </p:cNvPicPr>
          <p:nvPr/>
        </p:nvPicPr>
        <p:blipFill>
          <a:blip r:embed="rId4"/>
          <a:stretch>
            <a:fillRect/>
          </a:stretch>
        </p:blipFill>
        <p:spPr>
          <a:xfrm rot="21289562">
            <a:off x="8523816" y="401060"/>
            <a:ext cx="3040843" cy="1204544"/>
          </a:xfrm>
          <a:prstGeom prst="rect">
            <a:avLst/>
          </a:prstGeom>
          <a:ln>
            <a:noFill/>
          </a:ln>
          <a:effectLst>
            <a:outerShdw blurRad="292100" dist="139700" dir="2700000" algn="tl" rotWithShape="0">
              <a:srgbClr val="333333">
                <a:alpha val="65000"/>
              </a:srgbClr>
            </a:outerShdw>
          </a:effectLst>
        </p:spPr>
      </p:pic>
      <p:pic>
        <p:nvPicPr>
          <p:cNvPr id="11" name="Billede 10">
            <a:extLst>
              <a:ext uri="{FF2B5EF4-FFF2-40B4-BE49-F238E27FC236}">
                <a16:creationId xmlns:a16="http://schemas.microsoft.com/office/drawing/2014/main" id="{1C69218E-002F-C6CB-4FA4-D6E1BBF2E52B}"/>
              </a:ext>
            </a:extLst>
          </p:cNvPr>
          <p:cNvPicPr>
            <a:picLocks noChangeAspect="1"/>
          </p:cNvPicPr>
          <p:nvPr/>
        </p:nvPicPr>
        <p:blipFill rotWithShape="1">
          <a:blip r:embed="rId5"/>
          <a:srcRect b="4633"/>
          <a:stretch/>
        </p:blipFill>
        <p:spPr>
          <a:xfrm rot="20141874">
            <a:off x="5746846" y="4976483"/>
            <a:ext cx="2888885" cy="1346728"/>
          </a:xfrm>
          <a:prstGeom prst="rect">
            <a:avLst/>
          </a:prstGeom>
          <a:ln>
            <a:noFill/>
          </a:ln>
          <a:effectLst>
            <a:outerShdw blurRad="292100" dist="139700" dir="2700000" algn="tl" rotWithShape="0">
              <a:srgbClr val="333333">
                <a:alpha val="65000"/>
              </a:srgbClr>
            </a:outerShdw>
          </a:effectLst>
        </p:spPr>
      </p:pic>
      <p:pic>
        <p:nvPicPr>
          <p:cNvPr id="13" name="Billede 12">
            <a:extLst>
              <a:ext uri="{FF2B5EF4-FFF2-40B4-BE49-F238E27FC236}">
                <a16:creationId xmlns:a16="http://schemas.microsoft.com/office/drawing/2014/main" id="{3E06B177-A956-A495-024E-9B7C3A2C1F3B}"/>
              </a:ext>
            </a:extLst>
          </p:cNvPr>
          <p:cNvPicPr>
            <a:picLocks noChangeAspect="1"/>
          </p:cNvPicPr>
          <p:nvPr/>
        </p:nvPicPr>
        <p:blipFill>
          <a:blip r:embed="rId6"/>
          <a:stretch>
            <a:fillRect/>
          </a:stretch>
        </p:blipFill>
        <p:spPr>
          <a:xfrm rot="322709">
            <a:off x="1664918" y="4314856"/>
            <a:ext cx="2769027" cy="1087557"/>
          </a:xfrm>
          <a:prstGeom prst="rect">
            <a:avLst/>
          </a:prstGeom>
          <a:ln>
            <a:noFill/>
          </a:ln>
          <a:effectLst>
            <a:outerShdw blurRad="292100" dist="139700" dir="2700000" algn="tl" rotWithShape="0">
              <a:srgbClr val="333333">
                <a:alpha val="65000"/>
              </a:srgbClr>
            </a:outerShdw>
          </a:effectLst>
        </p:spPr>
      </p:pic>
      <p:sp>
        <p:nvSpPr>
          <p:cNvPr id="15" name="Tekstfelt 14">
            <a:extLst>
              <a:ext uri="{FF2B5EF4-FFF2-40B4-BE49-F238E27FC236}">
                <a16:creationId xmlns:a16="http://schemas.microsoft.com/office/drawing/2014/main" id="{436E1728-76F2-7C7F-983D-25C5C56D46D4}"/>
              </a:ext>
            </a:extLst>
          </p:cNvPr>
          <p:cNvSpPr txBox="1"/>
          <p:nvPr/>
        </p:nvSpPr>
        <p:spPr>
          <a:xfrm>
            <a:off x="2239412" y="2090172"/>
            <a:ext cx="7713173" cy="2677656"/>
          </a:xfrm>
          <a:prstGeom prst="rect">
            <a:avLst/>
          </a:prstGeom>
          <a:solidFill>
            <a:schemeClr val="bg1">
              <a:lumMod val="85000"/>
              <a:alpha val="84000"/>
            </a:schemeClr>
          </a:solidFill>
        </p:spPr>
        <p:txBody>
          <a:bodyPr wrap="square">
            <a:spAutoFit/>
          </a:bodyPr>
          <a:lstStyle/>
          <a:p>
            <a:pPr algn="just"/>
            <a:r>
              <a:rPr lang="en-US" sz="2400" b="1" i="1" dirty="0">
                <a:solidFill>
                  <a:srgbClr val="24292F"/>
                </a:solidFill>
                <a:effectLst/>
                <a:latin typeface="-apple-system"/>
              </a:rPr>
              <a:t>Software madness </a:t>
            </a:r>
            <a:r>
              <a:rPr lang="en-US" sz="2400" b="1" i="0" dirty="0">
                <a:solidFill>
                  <a:srgbClr val="24292F"/>
                </a:solidFill>
                <a:effectLst/>
                <a:latin typeface="-apple-system"/>
              </a:rPr>
              <a:t>refers to a state of extreme frustration, confusion, or chaos caused by issues or problems related to software development, deployment, or usage. It often occurs when there are numerous bugs, compatibility issues, or unexpected errors in software systems that hinder their proper functioning. Software madness can manifest in various ways…</a:t>
            </a:r>
            <a:endParaRPr lang="da-DK" sz="2400" b="1" dirty="0"/>
          </a:p>
        </p:txBody>
      </p:sp>
      <p:pic>
        <p:nvPicPr>
          <p:cNvPr id="16" name="Billede 15">
            <a:extLst>
              <a:ext uri="{FF2B5EF4-FFF2-40B4-BE49-F238E27FC236}">
                <a16:creationId xmlns:a16="http://schemas.microsoft.com/office/drawing/2014/main" id="{379F7645-8DCE-3DCF-5467-B6193671C5EB}"/>
              </a:ext>
            </a:extLst>
          </p:cNvPr>
          <p:cNvPicPr>
            <a:picLocks noChangeAspect="1"/>
          </p:cNvPicPr>
          <p:nvPr/>
        </p:nvPicPr>
        <p:blipFill>
          <a:blip r:embed="rId7"/>
          <a:stretch>
            <a:fillRect/>
          </a:stretch>
        </p:blipFill>
        <p:spPr>
          <a:xfrm>
            <a:off x="9086304" y="4508603"/>
            <a:ext cx="2858779" cy="1904544"/>
          </a:xfrm>
          <a:prstGeom prst="rect">
            <a:avLst/>
          </a:prstGeom>
        </p:spPr>
      </p:pic>
    </p:spTree>
    <p:extLst>
      <p:ext uri="{BB962C8B-B14F-4D97-AF65-F5344CB8AC3E}">
        <p14:creationId xmlns:p14="http://schemas.microsoft.com/office/powerpoint/2010/main" val="27272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0"/>
                                        <p:tgtEl>
                                          <p:spTgt spid="7"/>
                                        </p:tgtEl>
                                      </p:cBhvr>
                                    </p:animEffect>
                                    <p:anim calcmode="lin" valueType="num">
                                      <p:cBhvr>
                                        <p:cTn id="13" dur="5000" fill="hold"/>
                                        <p:tgtEl>
                                          <p:spTgt spid="7"/>
                                        </p:tgtEl>
                                        <p:attrNameLst>
                                          <p:attrName>ppt_w</p:attrName>
                                        </p:attrNameLst>
                                      </p:cBhvr>
                                      <p:tavLst>
                                        <p:tav tm="0" fmla="#ppt_w*sin(2.5*pi*$)">
                                          <p:val>
                                            <p:fltVal val="0"/>
                                          </p:val>
                                        </p:tav>
                                        <p:tav tm="100000">
                                          <p:val>
                                            <p:fltVal val="1"/>
                                          </p:val>
                                        </p:tav>
                                      </p:tavLst>
                                    </p:anim>
                                    <p:anim calcmode="lin" valueType="num">
                                      <p:cBhvr>
                                        <p:cTn id="14" dur="5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0"/>
                                        <p:tgtEl>
                                          <p:spTgt spid="13"/>
                                        </p:tgtEl>
                                      </p:cBhvr>
                                    </p:animEffec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0"/>
                                        <p:tgtEl>
                                          <p:spTgt spid="11"/>
                                        </p:tgtEl>
                                      </p:cBhvr>
                                    </p:animEffect>
                                    <p:anim calcmode="lin" valueType="num">
                                      <p:cBhvr>
                                        <p:cTn id="23" dur="5000" fill="hold"/>
                                        <p:tgtEl>
                                          <p:spTgt spid="11"/>
                                        </p:tgtEl>
                                        <p:attrNameLst>
                                          <p:attrName>ppt_w</p:attrName>
                                        </p:attrNameLst>
                                      </p:cBhvr>
                                      <p:tavLst>
                                        <p:tav tm="0" fmla="#ppt_w*sin(2.5*pi*$)">
                                          <p:val>
                                            <p:fltVal val="0"/>
                                          </p:val>
                                        </p:tav>
                                        <p:tav tm="100000">
                                          <p:val>
                                            <p:fltVal val="1"/>
                                          </p:val>
                                        </p:tav>
                                      </p:tavLst>
                                    </p:anim>
                                    <p:anim calcmode="lin" valueType="num">
                                      <p:cBhvr>
                                        <p:cTn id="24" dur="5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0"/>
                                        <p:tgtEl>
                                          <p:spTgt spid="9"/>
                                        </p:tgtEl>
                                      </p:cBhvr>
                                    </p:animEffect>
                                    <p:anim calcmode="lin" valueType="num">
                                      <p:cBhvr>
                                        <p:cTn id="28" dur="5000" fill="hold"/>
                                        <p:tgtEl>
                                          <p:spTgt spid="9"/>
                                        </p:tgtEl>
                                        <p:attrNameLst>
                                          <p:attrName>ppt_w</p:attrName>
                                        </p:attrNameLst>
                                      </p:cBhvr>
                                      <p:tavLst>
                                        <p:tav tm="0" fmla="#ppt_w*sin(2.5*pi*$)">
                                          <p:val>
                                            <p:fltVal val="0"/>
                                          </p:val>
                                        </p:tav>
                                        <p:tav tm="100000">
                                          <p:val>
                                            <p:fltVal val="1"/>
                                          </p:val>
                                        </p:tav>
                                      </p:tavLst>
                                    </p:anim>
                                    <p:anim calcmode="lin" valueType="num">
                                      <p:cBhvr>
                                        <p:cTn id="29"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2903848-8EF7-2F63-7D99-E64535102308}"/>
              </a:ext>
            </a:extLst>
          </p:cNvPr>
          <p:cNvSpPr/>
          <p:nvPr/>
        </p:nvSpPr>
        <p:spPr>
          <a:xfrm>
            <a:off x="6448202" y="1318057"/>
            <a:ext cx="5040000" cy="50740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C4E08C38-D0DF-45CD-A489-42726F4144C4}"/>
              </a:ext>
            </a:extLst>
          </p:cNvPr>
          <p:cNvSpPr/>
          <p:nvPr/>
        </p:nvSpPr>
        <p:spPr>
          <a:xfrm>
            <a:off x="551400" y="1318057"/>
            <a:ext cx="5040000" cy="50740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felt 29">
            <a:extLst>
              <a:ext uri="{FF2B5EF4-FFF2-40B4-BE49-F238E27FC236}">
                <a16:creationId xmlns:a16="http://schemas.microsoft.com/office/drawing/2014/main" id="{962FA12A-5457-4789-B464-46A0959D9AED}"/>
              </a:ext>
            </a:extLst>
          </p:cNvPr>
          <p:cNvSpPr txBox="1"/>
          <p:nvPr/>
        </p:nvSpPr>
        <p:spPr>
          <a:xfrm>
            <a:off x="2046102" y="358917"/>
            <a:ext cx="10145738" cy="371512"/>
          </a:xfrm>
          <a:prstGeom prst="rect">
            <a:avLst/>
          </a:prstGeom>
          <a:noFill/>
        </p:spPr>
        <p:txBody>
          <a:bodyPr wrap="square">
            <a:spAutoFit/>
          </a:bodyPr>
          <a:lstStyle/>
          <a:p>
            <a:pPr algn="ctr" defTabSz="829544"/>
            <a:r>
              <a:rPr lang="en-US" sz="1814" dirty="0">
                <a:solidFill>
                  <a:prstClr val="white"/>
                </a:solidFill>
                <a:latin typeface="Trebuchet MS" panose="020B0603020202020204" pitchFamily="34" charset="0"/>
              </a:rPr>
              <a:t>IGIS’ Software Madness</a:t>
            </a:r>
            <a:endParaRPr lang="nb-NO" sz="1814" i="1" dirty="0">
              <a:solidFill>
                <a:prstClr val="white"/>
              </a:solidFill>
              <a:latin typeface="Trebuchet MS" panose="020B0603020202020204" pitchFamily="34" charset="0"/>
            </a:endParaRPr>
          </a:p>
        </p:txBody>
      </p:sp>
      <p:pic>
        <p:nvPicPr>
          <p:cNvPr id="11" name="Billede 10">
            <a:extLst>
              <a:ext uri="{FF2B5EF4-FFF2-40B4-BE49-F238E27FC236}">
                <a16:creationId xmlns:a16="http://schemas.microsoft.com/office/drawing/2014/main" id="{91718973-F90B-4765-8045-80B7FB805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570" y="1390236"/>
            <a:ext cx="5040000" cy="1515140"/>
          </a:xfrm>
          <a:prstGeom prst="rect">
            <a:avLst/>
          </a:prstGeom>
        </p:spPr>
      </p:pic>
      <p:pic>
        <p:nvPicPr>
          <p:cNvPr id="67" name="Billede 66">
            <a:extLst>
              <a:ext uri="{FF2B5EF4-FFF2-40B4-BE49-F238E27FC236}">
                <a16:creationId xmlns:a16="http://schemas.microsoft.com/office/drawing/2014/main" id="{894DEC2F-5DBE-436E-9019-D3D317A39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00" y="1390236"/>
            <a:ext cx="5040000" cy="1446667"/>
          </a:xfrm>
          <a:prstGeom prst="rect">
            <a:avLst/>
          </a:prstGeom>
        </p:spPr>
      </p:pic>
      <p:pic>
        <p:nvPicPr>
          <p:cNvPr id="3" name="Billede 2">
            <a:extLst>
              <a:ext uri="{FF2B5EF4-FFF2-40B4-BE49-F238E27FC236}">
                <a16:creationId xmlns:a16="http://schemas.microsoft.com/office/drawing/2014/main" id="{042DAD9E-7765-CE53-FF90-1D36FC7BAED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493" b="91417" l="2434" r="96063">
                        <a14:foregroundMark x1="29205" y1="76294" x2="29205" y2="76294"/>
                        <a14:foregroundMark x1="17180" y1="75477" x2="26127" y2="77112"/>
                        <a14:foregroundMark x1="10880" y1="68392" x2="23622" y2="67847"/>
                        <a14:foregroundMark x1="23622" y1="67847" x2="34001" y2="72616"/>
                        <a14:foregroundMark x1="34001" y1="72616" x2="26485" y2="88283"/>
                        <a14:foregroundMark x1="26485" y1="88283" x2="12026" y2="91689"/>
                        <a14:foregroundMark x1="6299" y1="94687" x2="3508" y2="76022"/>
                        <a14:foregroundMark x1="3508" y1="76022" x2="7802" y2="64033"/>
                        <a14:foregroundMark x1="8518" y1="89373" x2="29635" y2="84332"/>
                        <a14:foregroundMark x1="29635" y1="84332" x2="34216" y2="88011"/>
                        <a14:foregroundMark x1="8805" y1="63079" x2="8805" y2="63079"/>
                        <a14:foregroundMark x1="2505" y1="63896" x2="2505" y2="63896"/>
                        <a14:foregroundMark x1="6872" y1="76567" x2="9520" y2="76294"/>
                        <a14:foregroundMark x1="42019" y1="63624" x2="42019" y2="63624"/>
                        <a14:foregroundMark x1="86686" y1="22071" x2="93128" y2="6812"/>
                        <a14:foregroundMark x1="93128" y1="6812" x2="96421" y2="26158"/>
                        <a14:foregroundMark x1="96421" y1="26158" x2="90193" y2="41281"/>
                        <a14:foregroundMark x1="90193" y1="41281" x2="82391" y2="28883"/>
                        <a14:foregroundMark x1="82391" y1="28883" x2="80601" y2="10082"/>
                        <a14:foregroundMark x1="80601" y1="10082" x2="81102" y2="7766"/>
                        <a14:foregroundMark x1="96063" y1="34605" x2="95634" y2="7493"/>
                      </a14:backgroundRemoval>
                    </a14:imgEffect>
                  </a14:imgLayer>
                </a14:imgProps>
              </a:ext>
              <a:ext uri="{28A0092B-C50C-407E-A947-70E740481C1C}">
                <a14:useLocalDpi xmlns:a14="http://schemas.microsoft.com/office/drawing/2010/main" val="0"/>
              </a:ext>
            </a:extLst>
          </a:blip>
          <a:stretch>
            <a:fillRect/>
          </a:stretch>
        </p:blipFill>
        <p:spPr>
          <a:xfrm>
            <a:off x="966810" y="3305021"/>
            <a:ext cx="2626279" cy="1379878"/>
          </a:xfrm>
          <a:prstGeom prst="rect">
            <a:avLst/>
          </a:prstGeom>
          <a:ln>
            <a:noFill/>
          </a:ln>
          <a:effectLst>
            <a:outerShdw blurRad="292100" dist="139700" dir="2700000" algn="tl" rotWithShape="0">
              <a:srgbClr val="333333">
                <a:alpha val="65000"/>
              </a:srgbClr>
            </a:outerShdw>
          </a:effectLst>
        </p:spPr>
      </p:pic>
      <p:grpSp>
        <p:nvGrpSpPr>
          <p:cNvPr id="7" name="Gruppe 6">
            <a:extLst>
              <a:ext uri="{FF2B5EF4-FFF2-40B4-BE49-F238E27FC236}">
                <a16:creationId xmlns:a16="http://schemas.microsoft.com/office/drawing/2014/main" id="{4D7B9172-5B91-B528-F767-E0B68B1C2B1C}"/>
              </a:ext>
            </a:extLst>
          </p:cNvPr>
          <p:cNvGrpSpPr/>
          <p:nvPr/>
        </p:nvGrpSpPr>
        <p:grpSpPr>
          <a:xfrm>
            <a:off x="2676349" y="4133489"/>
            <a:ext cx="2399848" cy="1458891"/>
            <a:chOff x="6126055" y="575998"/>
            <a:chExt cx="2308101" cy="1512636"/>
          </a:xfrm>
        </p:grpSpPr>
        <p:pic>
          <p:nvPicPr>
            <p:cNvPr id="12" name="Billede 11">
              <a:extLst>
                <a:ext uri="{FF2B5EF4-FFF2-40B4-BE49-F238E27FC236}">
                  <a16:creationId xmlns:a16="http://schemas.microsoft.com/office/drawing/2014/main" id="{C11570C6-D31F-2B5A-7028-7F4A3644E0D3}"/>
                </a:ext>
              </a:extLst>
            </p:cNvPr>
            <p:cNvPicPr>
              <a:picLocks noChangeAspect="1"/>
            </p:cNvPicPr>
            <p:nvPr/>
          </p:nvPicPr>
          <p:blipFill>
            <a:blip r:embed="rId7"/>
            <a:stretch>
              <a:fillRect/>
            </a:stretch>
          </p:blipFill>
          <p:spPr>
            <a:xfrm>
              <a:off x="6126055" y="1545812"/>
              <a:ext cx="2245381" cy="542822"/>
            </a:xfrm>
            <a:prstGeom prst="rect">
              <a:avLst/>
            </a:prstGeom>
            <a:ln>
              <a:noFill/>
            </a:ln>
            <a:effectLst>
              <a:outerShdw blurRad="292100" dist="139700" dir="2700000" algn="tl" rotWithShape="0">
                <a:srgbClr val="333333">
                  <a:alpha val="65000"/>
                </a:srgbClr>
              </a:outerShdw>
            </a:effectLst>
          </p:spPr>
        </p:pic>
        <p:pic>
          <p:nvPicPr>
            <p:cNvPr id="13" name="Billede 12">
              <a:extLst>
                <a:ext uri="{FF2B5EF4-FFF2-40B4-BE49-F238E27FC236}">
                  <a16:creationId xmlns:a16="http://schemas.microsoft.com/office/drawing/2014/main" id="{DA3A8841-6DD3-617E-E9C8-469D26551CB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719" b="92072" l="5892" r="97452">
                          <a14:foregroundMark x1="9713" y1="57033" x2="9713" y2="57033"/>
                          <a14:foregroundMark x1="5892" y1="60102" x2="5892" y2="60102"/>
                          <a14:foregroundMark x1="20701" y1="92072" x2="20701" y2="92072"/>
                          <a14:foregroundMark x1="50000" y1="47315" x2="50000" y2="47315"/>
                          <a14:foregroundMark x1="93471" y1="44501" x2="93471" y2="44501"/>
                          <a14:foregroundMark x1="97452" y1="46036" x2="97452" y2="46036"/>
                          <a14:foregroundMark x1="42675" y1="23274" x2="42675" y2="23274"/>
                          <a14:foregroundMark x1="40764" y1="25320" x2="40764" y2="25320"/>
                          <a14:foregroundMark x1="41083" y1="24297" x2="41083" y2="24297"/>
                          <a14:foregroundMark x1="41561" y1="38619" x2="41720" y2="39642"/>
                          <a14:foregroundMark x1="53344" y1="41432" x2="53344" y2="41432"/>
                          <a14:foregroundMark x1="56051" y1="41432" x2="55573" y2="41688"/>
                          <a14:foregroundMark x1="52866" y1="45780" x2="52866" y2="45780"/>
                          <a14:foregroundMark x1="55096" y1="42455" x2="55096" y2="42455"/>
                          <a14:foregroundMark x1="54936" y1="43223" x2="54299" y2="44757"/>
                          <a14:foregroundMark x1="48248" y1="40409" x2="39968" y2="43478"/>
                          <a14:foregroundMark x1="39968" y1="43478" x2="39172" y2="43478"/>
                          <a14:foregroundMark x1="32803" y1="44757" x2="19586" y2="45269"/>
                          <a14:foregroundMark x1="14172" y1="57289" x2="14809" y2="56522"/>
                          <a14:foregroundMark x1="70701" y1="16880" x2="66242" y2="15090"/>
                          <a14:foregroundMark x1="42197" y1="21739" x2="34236" y2="19437"/>
                          <a14:foregroundMark x1="34236" y1="19437" x2="34236" y2="19437"/>
                        </a14:backgroundRemoval>
                      </a14:imgEffect>
                    </a14:imgLayer>
                  </a14:imgProps>
                </a:ext>
                <a:ext uri="{28A0092B-C50C-407E-A947-70E740481C1C}">
                  <a14:useLocalDpi xmlns:a14="http://schemas.microsoft.com/office/drawing/2010/main" val="0"/>
                </a:ext>
              </a:extLst>
            </a:blip>
            <a:stretch>
              <a:fillRect/>
            </a:stretch>
          </p:blipFill>
          <p:spPr>
            <a:xfrm>
              <a:off x="6350963" y="575998"/>
              <a:ext cx="2083193" cy="1297020"/>
            </a:xfrm>
            <a:prstGeom prst="rect">
              <a:avLst/>
            </a:prstGeom>
            <a:ln>
              <a:noFill/>
            </a:ln>
            <a:effectLst>
              <a:outerShdw blurRad="292100" dist="139700" dir="2700000" algn="tl" rotWithShape="0">
                <a:srgbClr val="333333">
                  <a:alpha val="65000"/>
                </a:srgbClr>
              </a:outerShdw>
            </a:effectLst>
          </p:spPr>
        </p:pic>
      </p:grpSp>
      <p:pic>
        <p:nvPicPr>
          <p:cNvPr id="4" name="Billede 3">
            <a:extLst>
              <a:ext uri="{FF2B5EF4-FFF2-40B4-BE49-F238E27FC236}">
                <a16:creationId xmlns:a16="http://schemas.microsoft.com/office/drawing/2014/main" id="{BFFEE652-C077-8C7A-5B68-EF3FDB9A4633}"/>
              </a:ext>
            </a:extLst>
          </p:cNvPr>
          <p:cNvPicPr>
            <a:picLocks noChangeAspect="1"/>
          </p:cNvPicPr>
          <p:nvPr/>
        </p:nvPicPr>
        <p:blipFill>
          <a:blip r:embed="rId10"/>
          <a:stretch>
            <a:fillRect/>
          </a:stretch>
        </p:blipFill>
        <p:spPr>
          <a:xfrm>
            <a:off x="6844456" y="3454710"/>
            <a:ext cx="4380734" cy="2137670"/>
          </a:xfrm>
          <a:prstGeom prst="rect">
            <a:avLst/>
          </a:prstGeom>
          <a:ln>
            <a:noFill/>
          </a:ln>
          <a:effectLst>
            <a:outerShdw blurRad="292100" dist="139700" dir="2700000" algn="tl" rotWithShape="0">
              <a:srgbClr val="333333">
                <a:alpha val="65000"/>
              </a:srgbClr>
            </a:outerShdw>
          </a:effectLst>
        </p:spPr>
      </p:pic>
      <p:sp>
        <p:nvSpPr>
          <p:cNvPr id="14" name="Tekstfelt 13">
            <a:extLst>
              <a:ext uri="{FF2B5EF4-FFF2-40B4-BE49-F238E27FC236}">
                <a16:creationId xmlns:a16="http://schemas.microsoft.com/office/drawing/2014/main" id="{2A584611-69F7-01B0-ED9C-77B3E216BA0D}"/>
              </a:ext>
            </a:extLst>
          </p:cNvPr>
          <p:cNvSpPr txBox="1"/>
          <p:nvPr/>
        </p:nvSpPr>
        <p:spPr>
          <a:xfrm>
            <a:off x="545089" y="6022428"/>
            <a:ext cx="4891884" cy="369332"/>
          </a:xfrm>
          <a:prstGeom prst="rect">
            <a:avLst/>
          </a:prstGeom>
          <a:noFill/>
        </p:spPr>
        <p:txBody>
          <a:bodyPr wrap="square">
            <a:spAutoFit/>
          </a:bodyPr>
          <a:lstStyle/>
          <a:p>
            <a:pPr marL="285752" indent="-285752" defTabSz="829544">
              <a:buFont typeface="Wingdings" panose="05000000000000000000" pitchFamily="2" charset="2"/>
              <a:buChar char="ü"/>
            </a:pPr>
            <a:r>
              <a:rPr lang="en-US" dirty="0">
                <a:solidFill>
                  <a:prstClr val="black"/>
                </a:solidFill>
                <a:latin typeface="Calibri"/>
              </a:rPr>
              <a:t>Building models…</a:t>
            </a:r>
            <a:endParaRPr lang="en-US" sz="1800" dirty="0">
              <a:solidFill>
                <a:prstClr val="black"/>
              </a:solidFill>
              <a:latin typeface="Calibri"/>
            </a:endParaRPr>
          </a:p>
        </p:txBody>
      </p:sp>
      <p:sp>
        <p:nvSpPr>
          <p:cNvPr id="15" name="Tekstfelt 14">
            <a:extLst>
              <a:ext uri="{FF2B5EF4-FFF2-40B4-BE49-F238E27FC236}">
                <a16:creationId xmlns:a16="http://schemas.microsoft.com/office/drawing/2014/main" id="{95F392F8-6997-86F1-A59F-0F2BE756B1D9}"/>
              </a:ext>
            </a:extLst>
          </p:cNvPr>
          <p:cNvSpPr txBox="1"/>
          <p:nvPr/>
        </p:nvSpPr>
        <p:spPr>
          <a:xfrm>
            <a:off x="6524635" y="6022428"/>
            <a:ext cx="4891884" cy="369332"/>
          </a:xfrm>
          <a:prstGeom prst="rect">
            <a:avLst/>
          </a:prstGeom>
          <a:noFill/>
        </p:spPr>
        <p:txBody>
          <a:bodyPr wrap="square">
            <a:spAutoFit/>
          </a:bodyPr>
          <a:lstStyle/>
          <a:p>
            <a:pPr marL="285752" indent="-285752" defTabSz="829544">
              <a:buFont typeface="Wingdings" panose="05000000000000000000" pitchFamily="2" charset="2"/>
              <a:buChar char="ü"/>
            </a:pPr>
            <a:r>
              <a:rPr lang="en-US" sz="1800" dirty="0">
                <a:solidFill>
                  <a:prstClr val="black"/>
                </a:solidFill>
                <a:latin typeface="Calibri"/>
              </a:rPr>
              <a:t>…</a:t>
            </a:r>
            <a:r>
              <a:rPr lang="en-US" dirty="0">
                <a:solidFill>
                  <a:prstClr val="black"/>
                </a:solidFill>
                <a:latin typeface="Calibri"/>
              </a:rPr>
              <a:t>sharing data and models</a:t>
            </a:r>
            <a:endParaRPr lang="en-US" sz="1800" dirty="0">
              <a:solidFill>
                <a:prstClr val="black"/>
              </a:solidFill>
              <a:latin typeface="Calibri"/>
            </a:endParaRPr>
          </a:p>
        </p:txBody>
      </p:sp>
      <p:sp>
        <p:nvSpPr>
          <p:cNvPr id="19" name="Pil: højre 18">
            <a:extLst>
              <a:ext uri="{FF2B5EF4-FFF2-40B4-BE49-F238E27FC236}">
                <a16:creationId xmlns:a16="http://schemas.microsoft.com/office/drawing/2014/main" id="{94B353D2-DA03-7B22-7338-6F7FBA94DDCC}"/>
              </a:ext>
            </a:extLst>
          </p:cNvPr>
          <p:cNvSpPr/>
          <p:nvPr/>
        </p:nvSpPr>
        <p:spPr>
          <a:xfrm>
            <a:off x="5546227" y="3212394"/>
            <a:ext cx="978408"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Pil: højre 20">
            <a:extLst>
              <a:ext uri="{FF2B5EF4-FFF2-40B4-BE49-F238E27FC236}">
                <a16:creationId xmlns:a16="http://schemas.microsoft.com/office/drawing/2014/main" id="{C526F36C-8A5C-A776-D167-8DEFD27F3F5C}"/>
              </a:ext>
            </a:extLst>
          </p:cNvPr>
          <p:cNvSpPr/>
          <p:nvPr/>
        </p:nvSpPr>
        <p:spPr>
          <a:xfrm rot="10800000">
            <a:off x="5530597" y="3770486"/>
            <a:ext cx="978408" cy="484632"/>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1874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felt 29">
            <a:extLst>
              <a:ext uri="{FF2B5EF4-FFF2-40B4-BE49-F238E27FC236}">
                <a16:creationId xmlns:a16="http://schemas.microsoft.com/office/drawing/2014/main" id="{962FA12A-5457-4789-B464-46A0959D9AED}"/>
              </a:ext>
            </a:extLst>
          </p:cNvPr>
          <p:cNvSpPr txBox="1"/>
          <p:nvPr/>
        </p:nvSpPr>
        <p:spPr>
          <a:xfrm>
            <a:off x="2046102" y="358917"/>
            <a:ext cx="10145738" cy="371512"/>
          </a:xfrm>
          <a:prstGeom prst="rect">
            <a:avLst/>
          </a:prstGeom>
          <a:noFill/>
        </p:spPr>
        <p:txBody>
          <a:bodyPr wrap="square">
            <a:spAutoFit/>
          </a:bodyPr>
          <a:lstStyle/>
          <a:p>
            <a:pPr algn="ctr" defTabSz="829544"/>
            <a:r>
              <a:rPr lang="en-US" sz="1814" dirty="0">
                <a:solidFill>
                  <a:prstClr val="white"/>
                </a:solidFill>
                <a:latin typeface="Trebuchet MS" panose="020B0603020202020204" pitchFamily="34" charset="0"/>
              </a:rPr>
              <a:t>IGIS’ Software Madness</a:t>
            </a:r>
            <a:endParaRPr lang="nb-NO" sz="1814" i="1" dirty="0">
              <a:solidFill>
                <a:prstClr val="white"/>
              </a:solidFill>
              <a:latin typeface="Trebuchet MS" panose="020B0603020202020204" pitchFamily="34" charset="0"/>
            </a:endParaRPr>
          </a:p>
        </p:txBody>
      </p:sp>
      <p:grpSp>
        <p:nvGrpSpPr>
          <p:cNvPr id="9" name="Gruppe 8">
            <a:extLst>
              <a:ext uri="{FF2B5EF4-FFF2-40B4-BE49-F238E27FC236}">
                <a16:creationId xmlns:a16="http://schemas.microsoft.com/office/drawing/2014/main" id="{AFA5BE94-7F7A-4285-A8FC-8C717CED8502}"/>
              </a:ext>
            </a:extLst>
          </p:cNvPr>
          <p:cNvGrpSpPr/>
          <p:nvPr/>
        </p:nvGrpSpPr>
        <p:grpSpPr>
          <a:xfrm>
            <a:off x="6576234" y="2024590"/>
            <a:ext cx="1267166" cy="2621550"/>
            <a:chOff x="6661341" y="3089844"/>
            <a:chExt cx="1396853" cy="2820425"/>
          </a:xfrm>
        </p:grpSpPr>
        <p:pic>
          <p:nvPicPr>
            <p:cNvPr id="41" name="Billede 40">
              <a:extLst>
                <a:ext uri="{FF2B5EF4-FFF2-40B4-BE49-F238E27FC236}">
                  <a16:creationId xmlns:a16="http://schemas.microsoft.com/office/drawing/2014/main" id="{32314F66-0DFE-4046-AA78-0961C1862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754" y="3089844"/>
              <a:ext cx="460314" cy="460315"/>
            </a:xfrm>
            <a:prstGeom prst="rect">
              <a:avLst/>
            </a:prstGeom>
          </p:spPr>
        </p:pic>
        <p:sp>
          <p:nvSpPr>
            <p:cNvPr id="47" name="Tekstfelt 46">
              <a:extLst>
                <a:ext uri="{FF2B5EF4-FFF2-40B4-BE49-F238E27FC236}">
                  <a16:creationId xmlns:a16="http://schemas.microsoft.com/office/drawing/2014/main" id="{FDBC9D06-0BF7-4975-BA4E-5D0D21CE1922}"/>
                </a:ext>
              </a:extLst>
            </p:cNvPr>
            <p:cNvSpPr txBox="1"/>
            <p:nvPr/>
          </p:nvSpPr>
          <p:spPr>
            <a:xfrm>
              <a:off x="6810545" y="3580273"/>
              <a:ext cx="1098445" cy="237493"/>
            </a:xfrm>
            <a:prstGeom prst="rect">
              <a:avLst/>
            </a:prstGeom>
            <a:noFill/>
          </p:spPr>
          <p:txBody>
            <a:bodyPr wrap="square">
              <a:spAutoFit/>
            </a:bodyPr>
            <a:lstStyle/>
            <a:p>
              <a:pPr algn="ctr" defTabSz="829544"/>
              <a:r>
                <a:rPr lang="en-US" sz="800" b="1" dirty="0">
                  <a:solidFill>
                    <a:prstClr val="black"/>
                  </a:solidFill>
                  <a:latin typeface="Verdana" panose="020B0604030504040204" pitchFamily="34" charset="0"/>
                </a:rPr>
                <a:t>Data Admin</a:t>
              </a:r>
              <a:endParaRPr lang="nb-NO" sz="800" dirty="0">
                <a:solidFill>
                  <a:prstClr val="black"/>
                </a:solidFill>
                <a:latin typeface="Verdana" panose="020B0604030504040204" pitchFamily="34" charset="0"/>
              </a:endParaRPr>
            </a:p>
          </p:txBody>
        </p:sp>
        <p:sp>
          <p:nvSpPr>
            <p:cNvPr id="56" name="Rektangel 55">
              <a:extLst>
                <a:ext uri="{FF2B5EF4-FFF2-40B4-BE49-F238E27FC236}">
                  <a16:creationId xmlns:a16="http://schemas.microsoft.com/office/drawing/2014/main" id="{C3C9075C-94E6-4725-A698-2A61E48A0FC8}"/>
                </a:ext>
              </a:extLst>
            </p:cNvPr>
            <p:cNvSpPr/>
            <p:nvPr/>
          </p:nvSpPr>
          <p:spPr>
            <a:xfrm>
              <a:off x="6661341" y="4062737"/>
              <a:ext cx="1396853" cy="1847532"/>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prstClr val="black"/>
                  </a:solidFill>
                  <a:latin typeface="Calibri"/>
                </a:rPr>
                <a:t>Data Upload/download</a:t>
              </a:r>
            </a:p>
            <a:p>
              <a:pPr marL="285752" indent="-285752" defTabSz="829544">
                <a:buFont typeface="Wingdings" panose="05000000000000000000" pitchFamily="2" charset="2"/>
                <a:buChar char="ü"/>
              </a:pPr>
              <a:r>
                <a:rPr lang="en-US" sz="1100" dirty="0">
                  <a:solidFill>
                    <a:prstClr val="black"/>
                  </a:solidFill>
                  <a:latin typeface="Calibri"/>
                </a:rPr>
                <a:t>User admin</a:t>
              </a:r>
            </a:p>
            <a:p>
              <a:pPr marL="285752" indent="-285752" defTabSz="829544">
                <a:buFont typeface="Wingdings" panose="05000000000000000000" pitchFamily="2" charset="2"/>
                <a:buChar char="ü"/>
              </a:pPr>
              <a:r>
                <a:rPr lang="en-US" sz="1100" dirty="0">
                  <a:solidFill>
                    <a:prstClr val="black"/>
                  </a:solidFill>
                  <a:latin typeface="Calibri"/>
                </a:rPr>
                <a:t>Data Grouping</a:t>
              </a:r>
            </a:p>
            <a:p>
              <a:pPr marL="285752" indent="-285752" defTabSz="829544">
                <a:buFont typeface="Wingdings" panose="05000000000000000000" pitchFamily="2" charset="2"/>
                <a:buChar char="ü"/>
              </a:pPr>
              <a:r>
                <a:rPr lang="en-US" sz="1100" dirty="0">
                  <a:solidFill>
                    <a:prstClr val="black"/>
                  </a:solidFill>
                  <a:latin typeface="Calibri"/>
                </a:rPr>
                <a:t>Meta data </a:t>
              </a:r>
            </a:p>
          </p:txBody>
        </p:sp>
      </p:grpSp>
      <p:grpSp>
        <p:nvGrpSpPr>
          <p:cNvPr id="16" name="Gruppe 15">
            <a:extLst>
              <a:ext uri="{FF2B5EF4-FFF2-40B4-BE49-F238E27FC236}">
                <a16:creationId xmlns:a16="http://schemas.microsoft.com/office/drawing/2014/main" id="{2C1FE9C6-EA66-4AA8-B87B-38EA7F5A6C5A}"/>
              </a:ext>
            </a:extLst>
          </p:cNvPr>
          <p:cNvGrpSpPr/>
          <p:nvPr/>
        </p:nvGrpSpPr>
        <p:grpSpPr>
          <a:xfrm>
            <a:off x="7931910" y="2024579"/>
            <a:ext cx="1267166" cy="2621561"/>
            <a:chOff x="8155762" y="3089832"/>
            <a:chExt cx="1396853" cy="2889861"/>
          </a:xfrm>
        </p:grpSpPr>
        <p:sp>
          <p:nvSpPr>
            <p:cNvPr id="50" name="Tekstfelt 49">
              <a:extLst>
                <a:ext uri="{FF2B5EF4-FFF2-40B4-BE49-F238E27FC236}">
                  <a16:creationId xmlns:a16="http://schemas.microsoft.com/office/drawing/2014/main" id="{3367E834-8795-4E82-9092-682222711A61}"/>
                </a:ext>
              </a:extLst>
            </p:cNvPr>
            <p:cNvSpPr txBox="1"/>
            <p:nvPr/>
          </p:nvSpPr>
          <p:spPr>
            <a:xfrm>
              <a:off x="8361655" y="3580274"/>
              <a:ext cx="985066" cy="373203"/>
            </a:xfrm>
            <a:prstGeom prst="rect">
              <a:avLst/>
            </a:prstGeom>
            <a:noFill/>
          </p:spPr>
          <p:txBody>
            <a:bodyPr wrap="square">
              <a:spAutoFit/>
            </a:bodyPr>
            <a:lstStyle/>
            <a:p>
              <a:pPr algn="ctr" defTabSz="829544"/>
              <a:r>
                <a:rPr lang="en-US" sz="800" b="1" dirty="0">
                  <a:solidFill>
                    <a:prstClr val="black"/>
                  </a:solidFill>
                  <a:latin typeface="Verdana" panose="020B0604030504040204" pitchFamily="34" charset="0"/>
                </a:rPr>
                <a:t>Access/Sharing</a:t>
              </a:r>
              <a:endParaRPr lang="nb-NO" sz="800" dirty="0">
                <a:solidFill>
                  <a:prstClr val="black"/>
                </a:solidFill>
                <a:latin typeface="Verdana" panose="020B0604030504040204" pitchFamily="34" charset="0"/>
              </a:endParaRPr>
            </a:p>
          </p:txBody>
        </p:sp>
        <p:pic>
          <p:nvPicPr>
            <p:cNvPr id="53" name="Billede 52">
              <a:extLst>
                <a:ext uri="{FF2B5EF4-FFF2-40B4-BE49-F238E27FC236}">
                  <a16:creationId xmlns:a16="http://schemas.microsoft.com/office/drawing/2014/main" id="{8FCA660C-B275-47A0-BA92-63879F76D081}"/>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8624026" y="3089832"/>
              <a:ext cx="460327" cy="460327"/>
            </a:xfrm>
            <a:prstGeom prst="rect">
              <a:avLst/>
            </a:prstGeom>
          </p:spPr>
        </p:pic>
        <p:sp>
          <p:nvSpPr>
            <p:cNvPr id="57" name="Rektangel 56">
              <a:extLst>
                <a:ext uri="{FF2B5EF4-FFF2-40B4-BE49-F238E27FC236}">
                  <a16:creationId xmlns:a16="http://schemas.microsoft.com/office/drawing/2014/main" id="{8CC6B07A-9D22-474E-99A3-250BDBB01103}"/>
                </a:ext>
              </a:extLst>
            </p:cNvPr>
            <p:cNvSpPr/>
            <p:nvPr/>
          </p:nvSpPr>
          <p:spPr>
            <a:xfrm>
              <a:off x="8155762" y="4062737"/>
              <a:ext cx="1396853" cy="1916956"/>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prstClr val="black"/>
                  </a:solidFill>
                  <a:latin typeface="Calibri"/>
                </a:rPr>
                <a:t>Web Portal Interface</a:t>
              </a:r>
            </a:p>
            <a:p>
              <a:pPr marL="285752" indent="-285752" defTabSz="829544">
                <a:buFont typeface="Wingdings" panose="05000000000000000000" pitchFamily="2" charset="2"/>
                <a:buChar char="ü"/>
              </a:pPr>
              <a:r>
                <a:rPr lang="en-US" sz="1100" dirty="0">
                  <a:solidFill>
                    <a:prstClr val="black"/>
                  </a:solidFill>
                  <a:latin typeface="Calibri"/>
                </a:rPr>
                <a:t>GIS WMS Services</a:t>
              </a:r>
            </a:p>
            <a:p>
              <a:pPr marL="285752" indent="-285752" defTabSz="829544">
                <a:buFont typeface="Wingdings" panose="05000000000000000000" pitchFamily="2" charset="2"/>
                <a:buChar char="ü"/>
              </a:pPr>
              <a:r>
                <a:rPr lang="en-US" sz="1100" dirty="0">
                  <a:solidFill>
                    <a:prstClr val="black"/>
                  </a:solidFill>
                  <a:latin typeface="Calibri"/>
                </a:rPr>
                <a:t>Directly from GeoScene3D</a:t>
              </a:r>
            </a:p>
          </p:txBody>
        </p:sp>
      </p:grpSp>
      <p:grpSp>
        <p:nvGrpSpPr>
          <p:cNvPr id="8" name="Gruppe 7">
            <a:extLst>
              <a:ext uri="{FF2B5EF4-FFF2-40B4-BE49-F238E27FC236}">
                <a16:creationId xmlns:a16="http://schemas.microsoft.com/office/drawing/2014/main" id="{D3100D51-F68A-4002-9CFF-EE7617C54F50}"/>
              </a:ext>
            </a:extLst>
          </p:cNvPr>
          <p:cNvGrpSpPr/>
          <p:nvPr/>
        </p:nvGrpSpPr>
        <p:grpSpPr>
          <a:xfrm>
            <a:off x="5217385" y="2024577"/>
            <a:ext cx="1267166" cy="2621563"/>
            <a:chOff x="5163422" y="3089832"/>
            <a:chExt cx="1396853" cy="2889864"/>
          </a:xfrm>
        </p:grpSpPr>
        <p:sp>
          <p:nvSpPr>
            <p:cNvPr id="55" name="Rektangel 54">
              <a:extLst>
                <a:ext uri="{FF2B5EF4-FFF2-40B4-BE49-F238E27FC236}">
                  <a16:creationId xmlns:a16="http://schemas.microsoft.com/office/drawing/2014/main" id="{4C71F946-551A-499C-AA3B-E3C8949489C8}"/>
                </a:ext>
              </a:extLst>
            </p:cNvPr>
            <p:cNvSpPr/>
            <p:nvPr/>
          </p:nvSpPr>
          <p:spPr>
            <a:xfrm>
              <a:off x="5163422" y="4059843"/>
              <a:ext cx="1396853" cy="1919853"/>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prstClr val="black"/>
                  </a:solidFill>
                  <a:latin typeface="Calibri"/>
                </a:rPr>
                <a:t>Cloud storage</a:t>
              </a:r>
            </a:p>
            <a:p>
              <a:pPr marL="285752" indent="-285752" defTabSz="829544">
                <a:buFont typeface="Wingdings" panose="05000000000000000000" pitchFamily="2" charset="2"/>
                <a:buChar char="ü"/>
              </a:pPr>
              <a:r>
                <a:rPr lang="en-US" sz="1100" dirty="0">
                  <a:solidFill>
                    <a:prstClr val="black"/>
                  </a:solidFill>
                  <a:latin typeface="Calibri"/>
                </a:rPr>
                <a:t>Backup systems</a:t>
              </a:r>
            </a:p>
            <a:p>
              <a:pPr marL="285752" indent="-285752" defTabSz="829544">
                <a:buFont typeface="Wingdings" panose="05000000000000000000" pitchFamily="2" charset="2"/>
                <a:buChar char="ü"/>
              </a:pPr>
              <a:r>
                <a:rPr lang="en-US" sz="1100" dirty="0">
                  <a:solidFill>
                    <a:prstClr val="black"/>
                  </a:solidFill>
                  <a:latin typeface="Calibri"/>
                </a:rPr>
                <a:t>Data Security  </a:t>
              </a:r>
            </a:p>
            <a:p>
              <a:pPr marL="285752" indent="-285752" defTabSz="829544">
                <a:buFont typeface="Wingdings" panose="05000000000000000000" pitchFamily="2" charset="2"/>
                <a:buChar char="ü"/>
              </a:pPr>
              <a:r>
                <a:rPr lang="en-US" sz="1100" dirty="0">
                  <a:solidFill>
                    <a:prstClr val="black"/>
                  </a:solidFill>
                  <a:latin typeface="Calibri"/>
                </a:rPr>
                <a:t>Support</a:t>
              </a:r>
            </a:p>
          </p:txBody>
        </p:sp>
        <p:sp>
          <p:nvSpPr>
            <p:cNvPr id="48" name="Tekstfelt 47">
              <a:extLst>
                <a:ext uri="{FF2B5EF4-FFF2-40B4-BE49-F238E27FC236}">
                  <a16:creationId xmlns:a16="http://schemas.microsoft.com/office/drawing/2014/main" id="{219B52C5-87F1-4AC2-8ACF-B48E7C19103E}"/>
                </a:ext>
              </a:extLst>
            </p:cNvPr>
            <p:cNvSpPr txBox="1"/>
            <p:nvPr/>
          </p:nvSpPr>
          <p:spPr>
            <a:xfrm>
              <a:off x="5369316" y="3580274"/>
              <a:ext cx="985066" cy="373203"/>
            </a:xfrm>
            <a:prstGeom prst="rect">
              <a:avLst/>
            </a:prstGeom>
            <a:noFill/>
          </p:spPr>
          <p:txBody>
            <a:bodyPr wrap="square">
              <a:spAutoFit/>
            </a:bodyPr>
            <a:lstStyle/>
            <a:p>
              <a:pPr algn="ctr" defTabSz="829544"/>
              <a:r>
                <a:rPr lang="en-US" sz="800" b="1" dirty="0">
                  <a:solidFill>
                    <a:prstClr val="black"/>
                  </a:solidFill>
                  <a:latin typeface="Verdana" panose="020B0604030504040204" pitchFamily="34" charset="0"/>
                </a:rPr>
                <a:t>Data Hosting</a:t>
              </a:r>
              <a:endParaRPr lang="nb-NO" sz="800" dirty="0">
                <a:solidFill>
                  <a:prstClr val="black"/>
                </a:solidFill>
                <a:latin typeface="Verdana" panose="020B0604030504040204" pitchFamily="34" charset="0"/>
              </a:endParaRPr>
            </a:p>
          </p:txBody>
        </p:sp>
        <p:pic>
          <p:nvPicPr>
            <p:cNvPr id="66" name="Billede 65">
              <a:extLst>
                <a:ext uri="{FF2B5EF4-FFF2-40B4-BE49-F238E27FC236}">
                  <a16:creationId xmlns:a16="http://schemas.microsoft.com/office/drawing/2014/main" id="{A8441799-5E47-47D3-AF39-5B98D35073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686" y="3089832"/>
              <a:ext cx="460327" cy="460327"/>
            </a:xfrm>
            <a:prstGeom prst="rect">
              <a:avLst/>
            </a:prstGeom>
          </p:spPr>
        </p:pic>
      </p:grpSp>
      <p:grpSp>
        <p:nvGrpSpPr>
          <p:cNvPr id="17" name="Gruppe 16">
            <a:extLst>
              <a:ext uri="{FF2B5EF4-FFF2-40B4-BE49-F238E27FC236}">
                <a16:creationId xmlns:a16="http://schemas.microsoft.com/office/drawing/2014/main" id="{966235C6-88E4-4E6A-B769-C015747ADD10}"/>
              </a:ext>
            </a:extLst>
          </p:cNvPr>
          <p:cNvGrpSpPr/>
          <p:nvPr/>
        </p:nvGrpSpPr>
        <p:grpSpPr>
          <a:xfrm>
            <a:off x="9292521" y="2024578"/>
            <a:ext cx="1267166" cy="2618935"/>
            <a:chOff x="9655623" y="3089832"/>
            <a:chExt cx="1396853" cy="2886967"/>
          </a:xfrm>
        </p:grpSpPr>
        <p:sp>
          <p:nvSpPr>
            <p:cNvPr id="58" name="Rektangel 57">
              <a:extLst>
                <a:ext uri="{FF2B5EF4-FFF2-40B4-BE49-F238E27FC236}">
                  <a16:creationId xmlns:a16="http://schemas.microsoft.com/office/drawing/2014/main" id="{6E6793A7-488E-48E7-B63A-E403592AE19F}"/>
                </a:ext>
              </a:extLst>
            </p:cNvPr>
            <p:cNvSpPr/>
            <p:nvPr/>
          </p:nvSpPr>
          <p:spPr>
            <a:xfrm>
              <a:off x="9655623" y="4059843"/>
              <a:ext cx="1396853" cy="1916956"/>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prstClr val="black"/>
                  </a:solidFill>
                  <a:latin typeface="Calibri"/>
                </a:rPr>
                <a:t>Large Model admin</a:t>
              </a:r>
            </a:p>
            <a:p>
              <a:pPr marL="285752" indent="-285752" defTabSz="829544">
                <a:buFont typeface="Wingdings" panose="05000000000000000000" pitchFamily="2" charset="2"/>
                <a:buChar char="ü"/>
              </a:pPr>
              <a:r>
                <a:rPr lang="en-US" sz="1100" dirty="0">
                  <a:solidFill>
                    <a:prstClr val="black"/>
                  </a:solidFill>
                  <a:latin typeface="Calibri"/>
                </a:rPr>
                <a:t>Several modelers</a:t>
              </a:r>
            </a:p>
            <a:p>
              <a:pPr marL="285752" indent="-285752" defTabSz="829544">
                <a:buFont typeface="Wingdings" panose="05000000000000000000" pitchFamily="2" charset="2"/>
                <a:buChar char="ü"/>
              </a:pPr>
              <a:r>
                <a:rPr lang="en-US" sz="1100" dirty="0">
                  <a:solidFill>
                    <a:prstClr val="black"/>
                  </a:solidFill>
                  <a:latin typeface="Calibri"/>
                </a:rPr>
                <a:t>Grid update service</a:t>
              </a:r>
            </a:p>
            <a:p>
              <a:pPr marL="285752" indent="-285752" defTabSz="829544">
                <a:buFont typeface="Wingdings" panose="05000000000000000000" pitchFamily="2" charset="2"/>
                <a:buChar char="ü"/>
              </a:pPr>
              <a:r>
                <a:rPr lang="en-US" sz="1100" dirty="0">
                  <a:solidFill>
                    <a:prstClr val="black"/>
                  </a:solidFill>
                  <a:latin typeface="Calibri"/>
                </a:rPr>
                <a:t>3D Model API  </a:t>
              </a:r>
            </a:p>
            <a:p>
              <a:pPr marL="285752" indent="-285752" defTabSz="829544">
                <a:buFont typeface="Wingdings" panose="05000000000000000000" pitchFamily="2" charset="2"/>
                <a:buChar char="ü"/>
              </a:pPr>
              <a:r>
                <a:rPr lang="en-US" sz="1100" dirty="0">
                  <a:solidFill>
                    <a:prstClr val="black"/>
                  </a:solidFill>
                  <a:latin typeface="Calibri"/>
                </a:rPr>
                <a:t>Check in/out and QC </a:t>
              </a:r>
            </a:p>
          </p:txBody>
        </p:sp>
        <p:sp>
          <p:nvSpPr>
            <p:cNvPr id="51" name="Tekstfelt 50">
              <a:extLst>
                <a:ext uri="{FF2B5EF4-FFF2-40B4-BE49-F238E27FC236}">
                  <a16:creationId xmlns:a16="http://schemas.microsoft.com/office/drawing/2014/main" id="{BD6492F1-43FE-45FC-AF7A-380F7DED6D8D}"/>
                </a:ext>
              </a:extLst>
            </p:cNvPr>
            <p:cNvSpPr txBox="1"/>
            <p:nvPr/>
          </p:nvSpPr>
          <p:spPr>
            <a:xfrm>
              <a:off x="9861517" y="3580274"/>
              <a:ext cx="985066" cy="237493"/>
            </a:xfrm>
            <a:prstGeom prst="rect">
              <a:avLst/>
            </a:prstGeom>
            <a:noFill/>
          </p:spPr>
          <p:txBody>
            <a:bodyPr wrap="square">
              <a:spAutoFit/>
            </a:bodyPr>
            <a:lstStyle/>
            <a:p>
              <a:pPr algn="ctr" defTabSz="829544"/>
              <a:r>
                <a:rPr lang="en-US" sz="800" b="1" dirty="0">
                  <a:solidFill>
                    <a:prstClr val="black"/>
                  </a:solidFill>
                  <a:latin typeface="Verdana" panose="020B0604030504040204" pitchFamily="34" charset="0"/>
                </a:rPr>
                <a:t>LARCOS </a:t>
              </a:r>
              <a:endParaRPr lang="nb-NO" sz="800" dirty="0">
                <a:solidFill>
                  <a:prstClr val="black"/>
                </a:solidFill>
                <a:latin typeface="Verdana" panose="020B0604030504040204" pitchFamily="34" charset="0"/>
              </a:endParaRPr>
            </a:p>
          </p:txBody>
        </p:sp>
        <p:pic>
          <p:nvPicPr>
            <p:cNvPr id="20" name="Billede 19">
              <a:extLst>
                <a:ext uri="{FF2B5EF4-FFF2-40B4-BE49-F238E27FC236}">
                  <a16:creationId xmlns:a16="http://schemas.microsoft.com/office/drawing/2014/main" id="{8E37E42D-FDD8-4F26-87A6-4124CD49F6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3887" y="3089832"/>
              <a:ext cx="460327" cy="460327"/>
            </a:xfrm>
            <a:prstGeom prst="rect">
              <a:avLst/>
            </a:prstGeom>
          </p:spPr>
        </p:pic>
      </p:grpSp>
      <p:pic>
        <p:nvPicPr>
          <p:cNvPr id="11" name="Billede 10">
            <a:extLst>
              <a:ext uri="{FF2B5EF4-FFF2-40B4-BE49-F238E27FC236}">
                <a16:creationId xmlns:a16="http://schemas.microsoft.com/office/drawing/2014/main" id="{91718973-F90B-4765-8045-80B7FB8056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594" y="958215"/>
            <a:ext cx="3217961" cy="967393"/>
          </a:xfrm>
          <a:prstGeom prst="rect">
            <a:avLst/>
          </a:prstGeom>
        </p:spPr>
      </p:pic>
      <p:grpSp>
        <p:nvGrpSpPr>
          <p:cNvPr id="25" name="Gruppe 24">
            <a:extLst>
              <a:ext uri="{FF2B5EF4-FFF2-40B4-BE49-F238E27FC236}">
                <a16:creationId xmlns:a16="http://schemas.microsoft.com/office/drawing/2014/main" id="{857DDF9F-FD59-488B-BBBA-9E267D9E85AF}"/>
              </a:ext>
            </a:extLst>
          </p:cNvPr>
          <p:cNvGrpSpPr/>
          <p:nvPr/>
        </p:nvGrpSpPr>
        <p:grpSpPr>
          <a:xfrm>
            <a:off x="10658444" y="2024578"/>
            <a:ext cx="1267166" cy="2618935"/>
            <a:chOff x="11161340" y="3089832"/>
            <a:chExt cx="1396853" cy="2886967"/>
          </a:xfrm>
        </p:grpSpPr>
        <p:sp>
          <p:nvSpPr>
            <p:cNvPr id="59" name="Rektangel 58">
              <a:extLst>
                <a:ext uri="{FF2B5EF4-FFF2-40B4-BE49-F238E27FC236}">
                  <a16:creationId xmlns:a16="http://schemas.microsoft.com/office/drawing/2014/main" id="{CAEE80D5-7D84-4A89-970B-A491A1B56C54}"/>
                </a:ext>
              </a:extLst>
            </p:cNvPr>
            <p:cNvSpPr/>
            <p:nvPr/>
          </p:nvSpPr>
          <p:spPr>
            <a:xfrm>
              <a:off x="11161340" y="4059843"/>
              <a:ext cx="1396853" cy="1916956"/>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prstClr val="black"/>
                  </a:solidFill>
                  <a:latin typeface="Calibri"/>
                </a:rPr>
                <a:t>3D models in web-browser</a:t>
              </a:r>
            </a:p>
            <a:p>
              <a:pPr marL="285752" indent="-285752" defTabSz="829544">
                <a:buFont typeface="Wingdings" panose="05000000000000000000" pitchFamily="2" charset="2"/>
                <a:buChar char="ü"/>
              </a:pPr>
              <a:r>
                <a:rPr lang="en-US" sz="1100" dirty="0">
                  <a:solidFill>
                    <a:prstClr val="black"/>
                  </a:solidFill>
                  <a:latin typeface="Calibri"/>
                </a:rPr>
                <a:t>Visualization tools incl 3D</a:t>
              </a:r>
            </a:p>
            <a:p>
              <a:pPr marL="285752" indent="-285752" defTabSz="829544">
                <a:buFont typeface="Wingdings" panose="05000000000000000000" pitchFamily="2" charset="2"/>
                <a:buChar char="ü"/>
              </a:pPr>
              <a:r>
                <a:rPr lang="en-US" sz="1100" dirty="0">
                  <a:solidFill>
                    <a:prstClr val="black"/>
                  </a:solidFill>
                  <a:latin typeface="Calibri"/>
                </a:rPr>
                <a:t>Profile view </a:t>
              </a:r>
            </a:p>
            <a:p>
              <a:pPr marL="285752" indent="-285752" defTabSz="829544">
                <a:buFont typeface="Wingdings" panose="05000000000000000000" pitchFamily="2" charset="2"/>
                <a:buChar char="ü"/>
              </a:pPr>
              <a:r>
                <a:rPr lang="en-US" sz="1100" dirty="0">
                  <a:solidFill>
                    <a:prstClr val="black"/>
                  </a:solidFill>
                  <a:latin typeface="Calibri"/>
                </a:rPr>
                <a:t>Synced with GIS map</a:t>
              </a:r>
            </a:p>
            <a:p>
              <a:pPr marL="285752" indent="-285752" defTabSz="829544">
                <a:buFont typeface="Wingdings" panose="05000000000000000000" pitchFamily="2" charset="2"/>
                <a:buChar char="ü"/>
              </a:pPr>
              <a:r>
                <a:rPr lang="en-US" sz="1100" dirty="0">
                  <a:solidFill>
                    <a:prstClr val="black"/>
                  </a:solidFill>
                  <a:latin typeface="Calibri"/>
                </a:rPr>
                <a:t>Large Point Clouds</a:t>
              </a:r>
            </a:p>
          </p:txBody>
        </p:sp>
        <p:sp>
          <p:nvSpPr>
            <p:cNvPr id="46" name="Tekstfelt 45">
              <a:extLst>
                <a:ext uri="{FF2B5EF4-FFF2-40B4-BE49-F238E27FC236}">
                  <a16:creationId xmlns:a16="http://schemas.microsoft.com/office/drawing/2014/main" id="{53EB75EA-B9A4-4C69-8874-D0376C06C1F6}"/>
                </a:ext>
              </a:extLst>
            </p:cNvPr>
            <p:cNvSpPr txBox="1"/>
            <p:nvPr/>
          </p:nvSpPr>
          <p:spPr>
            <a:xfrm>
              <a:off x="11367234" y="3580274"/>
              <a:ext cx="985067" cy="237493"/>
            </a:xfrm>
            <a:prstGeom prst="rect">
              <a:avLst/>
            </a:prstGeom>
            <a:noFill/>
          </p:spPr>
          <p:txBody>
            <a:bodyPr wrap="square">
              <a:spAutoFit/>
            </a:bodyPr>
            <a:lstStyle/>
            <a:p>
              <a:pPr algn="ctr" defTabSz="829544"/>
              <a:r>
                <a:rPr lang="en-US" sz="800" b="1" dirty="0">
                  <a:solidFill>
                    <a:prstClr val="black"/>
                  </a:solidFill>
                  <a:latin typeface="Verdana" panose="020B0604030504040204" pitchFamily="34" charset="0"/>
                </a:rPr>
                <a:t>WEB Viewer</a:t>
              </a:r>
              <a:endParaRPr lang="nb-NO" sz="800" dirty="0">
                <a:solidFill>
                  <a:prstClr val="black"/>
                </a:solidFill>
                <a:latin typeface="Verdana" panose="020B0604030504040204" pitchFamily="34" charset="0"/>
              </a:endParaRPr>
            </a:p>
          </p:txBody>
        </p:sp>
        <p:pic>
          <p:nvPicPr>
            <p:cNvPr id="22" name="Billede 21">
              <a:extLst>
                <a:ext uri="{FF2B5EF4-FFF2-40B4-BE49-F238E27FC236}">
                  <a16:creationId xmlns:a16="http://schemas.microsoft.com/office/drawing/2014/main" id="{5E16FE12-C2AC-43A7-BFB6-2D5A400CE0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29604" y="3089832"/>
              <a:ext cx="460327" cy="460327"/>
            </a:xfrm>
            <a:prstGeom prst="rect">
              <a:avLst/>
            </a:prstGeom>
          </p:spPr>
        </p:pic>
      </p:grpSp>
      <p:pic>
        <p:nvPicPr>
          <p:cNvPr id="67" name="Billede 66">
            <a:extLst>
              <a:ext uri="{FF2B5EF4-FFF2-40B4-BE49-F238E27FC236}">
                <a16:creationId xmlns:a16="http://schemas.microsoft.com/office/drawing/2014/main" id="{894DEC2F-5DBE-436E-9019-D3D317A395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57" y="958215"/>
            <a:ext cx="3216782" cy="923336"/>
          </a:xfrm>
          <a:prstGeom prst="rect">
            <a:avLst/>
          </a:prstGeom>
        </p:spPr>
      </p:pic>
      <p:grpSp>
        <p:nvGrpSpPr>
          <p:cNvPr id="23" name="Gruppe 22">
            <a:extLst>
              <a:ext uri="{FF2B5EF4-FFF2-40B4-BE49-F238E27FC236}">
                <a16:creationId xmlns:a16="http://schemas.microsoft.com/office/drawing/2014/main" id="{1DC428D9-41FF-E43F-ED6E-A934C44FEB47}"/>
              </a:ext>
            </a:extLst>
          </p:cNvPr>
          <p:cNvGrpSpPr/>
          <p:nvPr/>
        </p:nvGrpSpPr>
        <p:grpSpPr>
          <a:xfrm>
            <a:off x="558664" y="1936241"/>
            <a:ext cx="1543502" cy="2709900"/>
            <a:chOff x="750123" y="3114663"/>
            <a:chExt cx="1701470" cy="2684911"/>
          </a:xfrm>
        </p:grpSpPr>
        <p:pic>
          <p:nvPicPr>
            <p:cNvPr id="24" name="Billede 23">
              <a:hlinkClick r:id="" action="ppaction://noaction"/>
              <a:extLst>
                <a:ext uri="{FF2B5EF4-FFF2-40B4-BE49-F238E27FC236}">
                  <a16:creationId xmlns:a16="http://schemas.microsoft.com/office/drawing/2014/main" id="{24C86CD5-4869-3ADD-38B2-E172532E00EB}"/>
                </a:ext>
              </a:extLst>
            </p:cNvPr>
            <p:cNvPicPr>
              <a:picLocks noChangeAspect="1"/>
            </p:cNvPicPr>
            <p:nvPr/>
          </p:nvPicPr>
          <p:blipFill>
            <a:blip r:embed="rId9"/>
            <a:stretch>
              <a:fillRect/>
            </a:stretch>
          </p:blipFill>
          <p:spPr>
            <a:xfrm>
              <a:off x="1409356" y="3114663"/>
              <a:ext cx="463336" cy="463336"/>
            </a:xfrm>
            <a:prstGeom prst="rect">
              <a:avLst/>
            </a:prstGeom>
          </p:spPr>
        </p:pic>
        <p:sp>
          <p:nvSpPr>
            <p:cNvPr id="26" name="Rektangel 25">
              <a:extLst>
                <a:ext uri="{FF2B5EF4-FFF2-40B4-BE49-F238E27FC236}">
                  <a16:creationId xmlns:a16="http://schemas.microsoft.com/office/drawing/2014/main" id="{D944A67A-85E8-5F04-BDCA-FFFF36F1B71D}"/>
                </a:ext>
              </a:extLst>
            </p:cNvPr>
            <p:cNvSpPr/>
            <p:nvPr/>
          </p:nvSpPr>
          <p:spPr>
            <a:xfrm>
              <a:off x="750123" y="4063087"/>
              <a:ext cx="1701470" cy="1736487"/>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schemeClr val="tx1"/>
                  </a:solidFill>
                </a:rPr>
                <a:t>Desktop software</a:t>
              </a:r>
            </a:p>
            <a:p>
              <a:pPr marL="285752" indent="-285752" defTabSz="829544">
                <a:buFont typeface="Wingdings" panose="05000000000000000000" pitchFamily="2" charset="2"/>
                <a:buChar char="ü"/>
              </a:pPr>
              <a:r>
                <a:rPr lang="en-US" sz="1100" dirty="0">
                  <a:solidFill>
                    <a:schemeClr val="tx1"/>
                  </a:solidFill>
                </a:rPr>
                <a:t>Add-ons (modules and extensions</a:t>
              </a:r>
            </a:p>
            <a:p>
              <a:pPr marL="285752" indent="-285752" defTabSz="829544">
                <a:buFont typeface="Wingdings" panose="05000000000000000000" pitchFamily="2" charset="2"/>
                <a:buChar char="ü"/>
              </a:pPr>
              <a:r>
                <a:rPr lang="en-US" sz="1100" dirty="0">
                  <a:solidFill>
                    <a:schemeClr val="tx1"/>
                  </a:solidFill>
                  <a:latin typeface="Calibri"/>
                </a:rPr>
                <a:t>Fast user support</a:t>
              </a:r>
            </a:p>
            <a:p>
              <a:pPr marL="285752" indent="-285752" defTabSz="829544">
                <a:buFont typeface="Wingdings" panose="05000000000000000000" pitchFamily="2" charset="2"/>
                <a:buChar char="ü"/>
              </a:pPr>
              <a:r>
                <a:rPr lang="en-US" sz="1100" dirty="0">
                  <a:solidFill>
                    <a:prstClr val="black"/>
                  </a:solidFill>
                  <a:latin typeface="Calibri"/>
                </a:rPr>
                <a:t>Layer models</a:t>
              </a:r>
            </a:p>
            <a:p>
              <a:pPr marL="285752" indent="-285752" defTabSz="829544">
                <a:buFont typeface="Wingdings" panose="05000000000000000000" pitchFamily="2" charset="2"/>
                <a:buChar char="ü"/>
              </a:pPr>
              <a:r>
                <a:rPr lang="en-US" sz="1100" dirty="0">
                  <a:solidFill>
                    <a:prstClr val="black"/>
                  </a:solidFill>
                  <a:latin typeface="Calibri"/>
                </a:rPr>
                <a:t>Voxel Models</a:t>
              </a:r>
            </a:p>
            <a:p>
              <a:pPr marL="285752" indent="-285752" defTabSz="829544">
                <a:buFont typeface="Wingdings" panose="05000000000000000000" pitchFamily="2" charset="2"/>
                <a:buChar char="ü"/>
              </a:pPr>
              <a:r>
                <a:rPr lang="en-US" sz="1100" dirty="0">
                  <a:solidFill>
                    <a:prstClr val="black"/>
                  </a:solidFill>
                  <a:latin typeface="Calibri"/>
                </a:rPr>
                <a:t>Urban models with infrastructure</a:t>
              </a:r>
            </a:p>
            <a:p>
              <a:pPr marL="285752" indent="-285752" defTabSz="829544">
                <a:buFont typeface="Wingdings" panose="05000000000000000000" pitchFamily="2" charset="2"/>
                <a:buChar char="ü"/>
              </a:pPr>
              <a:r>
                <a:rPr lang="en-US" sz="1100" dirty="0">
                  <a:solidFill>
                    <a:prstClr val="black"/>
                  </a:solidFill>
                  <a:latin typeface="Calibri"/>
                </a:rPr>
                <a:t>Strong handling of geophysical data</a:t>
              </a:r>
            </a:p>
            <a:p>
              <a:pPr marL="285752" indent="-285752" defTabSz="829544">
                <a:buFont typeface="Wingdings" panose="05000000000000000000" pitchFamily="2" charset="2"/>
                <a:buChar char="ü"/>
              </a:pPr>
              <a:endParaRPr lang="en-US" sz="1100" dirty="0">
                <a:solidFill>
                  <a:prstClr val="black"/>
                </a:solidFill>
                <a:latin typeface="Calibri"/>
              </a:endParaRPr>
            </a:p>
          </p:txBody>
        </p:sp>
        <p:sp>
          <p:nvSpPr>
            <p:cNvPr id="27" name="Tekstfelt 26">
              <a:extLst>
                <a:ext uri="{FF2B5EF4-FFF2-40B4-BE49-F238E27FC236}">
                  <a16:creationId xmlns:a16="http://schemas.microsoft.com/office/drawing/2014/main" id="{8B058ADB-E2EB-1CD8-C08E-277CB17F55A0}"/>
                </a:ext>
              </a:extLst>
            </p:cNvPr>
            <p:cNvSpPr txBox="1"/>
            <p:nvPr/>
          </p:nvSpPr>
          <p:spPr>
            <a:xfrm>
              <a:off x="1153842" y="3580273"/>
              <a:ext cx="985066" cy="373203"/>
            </a:xfrm>
            <a:prstGeom prst="rect">
              <a:avLst/>
            </a:prstGeom>
            <a:noFill/>
          </p:spPr>
          <p:txBody>
            <a:bodyPr wrap="square">
              <a:spAutoFit/>
            </a:bodyPr>
            <a:lstStyle/>
            <a:p>
              <a:pPr algn="ctr" defTabSz="829544"/>
              <a:r>
                <a:rPr lang="en-US" sz="800" b="1" dirty="0">
                  <a:solidFill>
                    <a:prstClr val="black"/>
                  </a:solidFill>
                  <a:latin typeface="Verdana" panose="020B0604030504040204" pitchFamily="34" charset="0"/>
                </a:rPr>
                <a:t>Geological Modelling </a:t>
              </a:r>
              <a:endParaRPr lang="nb-NO" sz="800" dirty="0">
                <a:solidFill>
                  <a:prstClr val="black"/>
                </a:solidFill>
                <a:latin typeface="Verdana" panose="020B0604030504040204" pitchFamily="34" charset="0"/>
              </a:endParaRPr>
            </a:p>
          </p:txBody>
        </p:sp>
      </p:grpSp>
      <p:sp>
        <p:nvSpPr>
          <p:cNvPr id="2" name="Rektangel 1">
            <a:extLst>
              <a:ext uri="{FF2B5EF4-FFF2-40B4-BE49-F238E27FC236}">
                <a16:creationId xmlns:a16="http://schemas.microsoft.com/office/drawing/2014/main" id="{02DD0074-B85D-D698-CE00-5561155F1A06}"/>
              </a:ext>
            </a:extLst>
          </p:cNvPr>
          <p:cNvSpPr/>
          <p:nvPr/>
        </p:nvSpPr>
        <p:spPr>
          <a:xfrm>
            <a:off x="2308751" y="2893492"/>
            <a:ext cx="1543502" cy="1752649"/>
          </a:xfrm>
          <a:prstGeom prst="rect">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2" indent="-285752" defTabSz="829544">
              <a:buFont typeface="Wingdings" panose="05000000000000000000" pitchFamily="2" charset="2"/>
              <a:buChar char="ü"/>
            </a:pPr>
            <a:r>
              <a:rPr lang="en-US" sz="1100" dirty="0">
                <a:solidFill>
                  <a:prstClr val="black"/>
                </a:solidFill>
                <a:latin typeface="Calibri"/>
              </a:rPr>
              <a:t>GIS component </a:t>
            </a:r>
          </a:p>
          <a:p>
            <a:pPr marL="285752" indent="-285752" defTabSz="829544">
              <a:buFont typeface="Wingdings" panose="05000000000000000000" pitchFamily="2" charset="2"/>
              <a:buChar char="ü"/>
            </a:pPr>
            <a:r>
              <a:rPr lang="en-US" sz="1100" dirty="0">
                <a:solidFill>
                  <a:prstClr val="black"/>
                </a:solidFill>
                <a:latin typeface="Calibri"/>
              </a:rPr>
              <a:t>Cross sections</a:t>
            </a:r>
          </a:p>
          <a:p>
            <a:pPr marL="285752" indent="-285752" defTabSz="829544">
              <a:buFont typeface="Wingdings" panose="05000000000000000000" pitchFamily="2" charset="2"/>
              <a:buChar char="ü"/>
            </a:pPr>
            <a:r>
              <a:rPr lang="en-US" sz="1100" dirty="0">
                <a:solidFill>
                  <a:prstClr val="black"/>
                </a:solidFill>
                <a:latin typeface="Calibri"/>
              </a:rPr>
              <a:t>3D viewer</a:t>
            </a:r>
          </a:p>
          <a:p>
            <a:pPr marL="285752" indent="-285752" defTabSz="829544">
              <a:buFont typeface="Wingdings" panose="05000000000000000000" pitchFamily="2" charset="2"/>
              <a:buChar char="ü"/>
            </a:pPr>
            <a:r>
              <a:rPr lang="en-US" sz="1100" dirty="0">
                <a:solidFill>
                  <a:prstClr val="black"/>
                </a:solidFill>
                <a:latin typeface="Calibri"/>
              </a:rPr>
              <a:t>Data integration</a:t>
            </a:r>
          </a:p>
          <a:p>
            <a:pPr marL="285752" indent="-285752" defTabSz="829544">
              <a:buFont typeface="Wingdings" panose="05000000000000000000" pitchFamily="2" charset="2"/>
              <a:buChar char="ü"/>
            </a:pPr>
            <a:r>
              <a:rPr lang="en-US" sz="1100" dirty="0">
                <a:solidFill>
                  <a:prstClr val="black"/>
                </a:solidFill>
                <a:latin typeface="Calibri"/>
              </a:rPr>
              <a:t>Geostatistics</a:t>
            </a:r>
          </a:p>
          <a:p>
            <a:pPr marL="285752" indent="-285752" defTabSz="829544">
              <a:buFont typeface="Wingdings" panose="05000000000000000000" pitchFamily="2" charset="2"/>
              <a:buChar char="ü"/>
            </a:pPr>
            <a:r>
              <a:rPr lang="en-US" sz="1100" dirty="0">
                <a:solidFill>
                  <a:prstClr val="black"/>
                </a:solidFill>
                <a:latin typeface="Calibri"/>
              </a:rPr>
              <a:t>Machinelearning</a:t>
            </a:r>
          </a:p>
          <a:p>
            <a:pPr marL="285752" indent="-285752" defTabSz="829544">
              <a:buFont typeface="Wingdings" panose="05000000000000000000" pitchFamily="2" charset="2"/>
              <a:buChar char="ü"/>
            </a:pPr>
            <a:r>
              <a:rPr lang="en-US" sz="1100" dirty="0">
                <a:solidFill>
                  <a:prstClr val="black"/>
                </a:solidFill>
                <a:latin typeface="Calibri"/>
              </a:rPr>
              <a:t>Common file formats</a:t>
            </a:r>
          </a:p>
        </p:txBody>
      </p:sp>
    </p:spTree>
    <p:extLst>
      <p:ext uri="{BB962C8B-B14F-4D97-AF65-F5344CB8AC3E}">
        <p14:creationId xmlns:p14="http://schemas.microsoft.com/office/powerpoint/2010/main" val="17291158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oScene3D_Skabelo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117C5F2BDD784487ECD025F5840414" ma:contentTypeVersion="12" ma:contentTypeDescription="Opret et nyt dokument." ma:contentTypeScope="" ma:versionID="ad2deefaf873d61ee50cf32625c6d155">
  <xsd:schema xmlns:xsd="http://www.w3.org/2001/XMLSchema" xmlns:xs="http://www.w3.org/2001/XMLSchema" xmlns:p="http://schemas.microsoft.com/office/2006/metadata/properties" xmlns:ns2="aa929bc9-d012-443b-94f8-8d31b243cdde" xmlns:ns3="90efb568-9251-4dc3-91e8-085d3e248b6c" targetNamespace="http://schemas.microsoft.com/office/2006/metadata/properties" ma:root="true" ma:fieldsID="723868a5fbd0be6ae43a271ebab05b51" ns2:_="" ns3:_="">
    <xsd:import namespace="aa929bc9-d012-443b-94f8-8d31b243cdde"/>
    <xsd:import namespace="90efb568-9251-4dc3-91e8-085d3e248b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29bc9-d012-443b-94f8-8d31b243c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c0918930-cee2-45a7-8e0e-65b10018eb86"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efb568-9251-4dc3-91e8-085d3e248b6c"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df6f1c7c-b981-47ce-abf1-0aa6ac9bef46}" ma:internalName="TaxCatchAll" ma:showField="CatchAllData" ma:web="90efb568-9251-4dc3-91e8-085d3e248b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F0BAC8-03AB-4534-BE77-09FB8B9A4F50}"/>
</file>

<file path=customXml/itemProps2.xml><?xml version="1.0" encoding="utf-8"?>
<ds:datastoreItem xmlns:ds="http://schemas.openxmlformats.org/officeDocument/2006/customXml" ds:itemID="{D9A07ECE-F5A9-4E64-930A-E591E88545A4}"/>
</file>

<file path=docProps/app.xml><?xml version="1.0" encoding="utf-8"?>
<Properties xmlns="http://schemas.openxmlformats.org/officeDocument/2006/extended-properties" xmlns:vt="http://schemas.openxmlformats.org/officeDocument/2006/docPropsVTypes">
  <TotalTime>439</TotalTime>
  <Words>277</Words>
  <Application>Microsoft Office PowerPoint</Application>
  <PresentationFormat>Widescreen</PresentationFormat>
  <Paragraphs>52</Paragraphs>
  <Slides>3</Slides>
  <Notes>2</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3</vt:i4>
      </vt:variant>
    </vt:vector>
  </HeadingPairs>
  <TitlesOfParts>
    <vt:vector size="14" baseType="lpstr">
      <vt:lpstr>-apple-system</vt:lpstr>
      <vt:lpstr>Arial</vt:lpstr>
      <vt:lpstr>Calibri</vt:lpstr>
      <vt:lpstr>Calibri Light</vt:lpstr>
      <vt:lpstr>StarSymbol</vt:lpstr>
      <vt:lpstr>Times New Roman</vt:lpstr>
      <vt:lpstr>Trebuchet MS</vt:lpstr>
      <vt:lpstr>Verdana</vt:lpstr>
      <vt:lpstr>Wingdings</vt:lpstr>
      <vt:lpstr>Office-tema</vt:lpstr>
      <vt:lpstr>GeoScene3D_Skabelon</vt:lpstr>
      <vt:lpstr>Software Madness</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Madness</dc:title>
  <dc:creator>Tom Pallesen</dc:creator>
  <cp:lastModifiedBy>Tom Pallesen</cp:lastModifiedBy>
  <cp:revision>23</cp:revision>
  <dcterms:created xsi:type="dcterms:W3CDTF">2023-05-17T08:54:25Z</dcterms:created>
  <dcterms:modified xsi:type="dcterms:W3CDTF">2023-05-24T07:52:31Z</dcterms:modified>
</cp:coreProperties>
</file>